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2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909" r:id="rId1"/>
    <p:sldMasterId id="2147485931" r:id="rId2"/>
    <p:sldMasterId id="2147485953" r:id="rId3"/>
    <p:sldMasterId id="2147486859" r:id="rId4"/>
    <p:sldMasterId id="2147486899" r:id="rId5"/>
    <p:sldMasterId id="2147486912" r:id="rId6"/>
    <p:sldMasterId id="2147489507" r:id="rId7"/>
  </p:sldMasterIdLst>
  <p:notesMasterIdLst>
    <p:notesMasterId r:id="rId31"/>
  </p:notesMasterIdLst>
  <p:handoutMasterIdLst>
    <p:handoutMasterId r:id="rId32"/>
  </p:handoutMasterIdLst>
  <p:sldIdLst>
    <p:sldId id="597" r:id="rId8"/>
    <p:sldId id="598" r:id="rId9"/>
    <p:sldId id="601" r:id="rId10"/>
    <p:sldId id="602" r:id="rId11"/>
    <p:sldId id="589" r:id="rId12"/>
    <p:sldId id="586" r:id="rId13"/>
    <p:sldId id="580" r:id="rId14"/>
    <p:sldId id="596" r:id="rId15"/>
    <p:sldId id="590" r:id="rId16"/>
    <p:sldId id="591" r:id="rId17"/>
    <p:sldId id="592" r:id="rId18"/>
    <p:sldId id="595" r:id="rId19"/>
    <p:sldId id="584" r:id="rId20"/>
    <p:sldId id="606" r:id="rId21"/>
    <p:sldId id="608" r:id="rId22"/>
    <p:sldId id="609" r:id="rId23"/>
    <p:sldId id="605" r:id="rId24"/>
    <p:sldId id="611" r:id="rId25"/>
    <p:sldId id="612" r:id="rId26"/>
    <p:sldId id="613" r:id="rId27"/>
    <p:sldId id="604" r:id="rId28"/>
    <p:sldId id="585" r:id="rId29"/>
    <p:sldId id="610" r:id="rId30"/>
  </p:sldIdLst>
  <p:sldSz cx="12190413" cy="6859588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17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34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51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68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5854" algn="l" defTabSz="914341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024" algn="l" defTabSz="914341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195" algn="l" defTabSz="914341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366" algn="l" defTabSz="914341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B37A"/>
    <a:srgbClr val="14091D"/>
    <a:srgbClr val="9999FF"/>
    <a:srgbClr val="9966FF"/>
    <a:srgbClr val="D0D3EB"/>
    <a:srgbClr val="E9EBF5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55811" autoAdjust="0"/>
  </p:normalViewPr>
  <p:slideViewPr>
    <p:cSldViewPr>
      <p:cViewPr varScale="1">
        <p:scale>
          <a:sx n="53" d="100"/>
          <a:sy n="53" d="100"/>
        </p:scale>
        <p:origin x="-1422" y="-9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Школьный этап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246754773794844"/>
          <c:y val="0.4216670788628736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2014/15 учебный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890021746105316E-3"/>
                  <c:y val="-9.514774121707091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solidFill>
                          <a:srgbClr val="333399"/>
                        </a:solidFill>
                      </a:rPr>
                      <a:t>106678</a:t>
                    </a:r>
                    <a:endParaRPr lang="en-US" b="1" dirty="0">
                      <a:solidFill>
                        <a:srgbClr val="33339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F1-4775-8D51-F341E8B17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106678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F1-4775-8D51-F341E8B178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2015/16 учебный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F1-4775-8D51-F341E8B17858}"/>
              </c:ext>
            </c:extLst>
          </c:dPt>
          <c:dLbls>
            <c:dLbl>
              <c:idx val="0"/>
              <c:layout>
                <c:manualLayout>
                  <c:x val="3.3442593897483573E-2"/>
                  <c:y val="-9.6455627480889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solidFill>
                          <a:srgbClr val="333399"/>
                        </a:solidFill>
                      </a:rPr>
                      <a:t>107834</a:t>
                    </a:r>
                    <a:endParaRPr lang="en-US" b="1" dirty="0">
                      <a:solidFill>
                        <a:srgbClr val="33339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F1-4775-8D51-F341E8B17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107834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F1-4775-8D51-F341E8B178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2016/17 учебный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0053190425549389E-2"/>
                  <c:y val="-0.1059962278870997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solidFill>
                          <a:srgbClr val="333399"/>
                        </a:solidFill>
                      </a:rPr>
                      <a:t>109941</a:t>
                    </a:r>
                    <a:endParaRPr lang="en-US" b="1" dirty="0">
                      <a:solidFill>
                        <a:srgbClr val="333399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3F1-4775-8D51-F341E8B17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109941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3F1-4775-8D51-F341E8B17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398848"/>
        <c:axId val="84400768"/>
        <c:axId val="0"/>
      </c:bar3DChart>
      <c:catAx>
        <c:axId val="84398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400768"/>
        <c:crosses val="autoZero"/>
        <c:auto val="1"/>
        <c:lblAlgn val="ctr"/>
        <c:lblOffset val="100"/>
        <c:noMultiLvlLbl val="0"/>
      </c:catAx>
      <c:valAx>
        <c:axId val="84400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398848"/>
        <c:crosses val="autoZero"/>
        <c:crossBetween val="between"/>
        <c:majorUnit val="15000"/>
        <c:minorUnit val="2000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166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52647386977639"/>
          <c:y val="0.23992265347362554"/>
          <c:w val="0.76972951576095894"/>
          <c:h val="0.71391575499965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82-4933-9728-2690FB4C1C57}"/>
              </c:ext>
            </c:extLst>
          </c:dPt>
          <c:dLbls>
            <c:dLbl>
              <c:idx val="0"/>
              <c:layout>
                <c:manualLayout>
                  <c:x val="2.2886629376781265E-2"/>
                  <c:y val="-9.072294613615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82-4933-9728-2690FB4C1C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82-4933-9728-2690FB4C1C57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2014/15 учебный год2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882-4933-9728-2690FB4C1C57}"/>
              </c:ext>
            </c:extLst>
          </c:dPt>
          <c:dLbls>
            <c:dLbl>
              <c:idx val="0"/>
              <c:layout>
                <c:manualLayout>
                  <c:x val="3.1126340703576436E-2"/>
                  <c:y val="-7.5116716605114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82-4933-9728-2690FB4C1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882-4933-9728-2690FB4C1C57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2015/16 учебный год3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2851202474101516E-2"/>
                  <c:y val="-5.309734513274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82-4933-9728-2690FB4C1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882-4933-9728-2690FB4C1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62"/>
        <c:shape val="cylinder"/>
        <c:axId val="36086144"/>
        <c:axId val="36087680"/>
        <c:axId val="0"/>
      </c:bar3DChart>
      <c:catAx>
        <c:axId val="36086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087680"/>
        <c:crosses val="autoZero"/>
        <c:auto val="1"/>
        <c:lblAlgn val="ctr"/>
        <c:lblOffset val="100"/>
        <c:noMultiLvlLbl val="0"/>
      </c:catAx>
      <c:valAx>
        <c:axId val="3608768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6086144"/>
        <c:crosses val="autoZero"/>
        <c:crossBetween val="between"/>
        <c:majorUnit val="2000"/>
        <c:minorUnit val="100"/>
      </c:valAx>
    </c:plotArea>
    <c:plotVisOnly val="1"/>
    <c:dispBlanksAs val="gap"/>
    <c:showDLblsOverMax val="0"/>
  </c:chart>
  <c:txPr>
    <a:bodyPr/>
    <a:lstStyle/>
    <a:p>
      <a:pPr algn="ctr" rtl="0">
        <a:defRPr lang="ru-RU" sz="1800" b="0" i="0" u="none" strike="noStrike" kern="1200" baseline="0">
          <a:solidFill>
            <a:srgbClr val="C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2000" b="0" i="0" u="none" strike="noStrike" kern="1200" baseline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этап</a:t>
            </a:r>
            <a:endParaRPr lang="ru-RU" sz="2000" b="1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61451252891093"/>
          <c:y val="0.31310103788916366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896375428021434E-2"/>
                  <c:y val="-7.7426056437971166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</a:defRPr>
                    </a:pPr>
                    <a:r>
                      <a:rPr lang="en-US" sz="1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126</a:t>
                    </a:r>
                    <a:endParaRPr lang="en-US" sz="1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4A-4253-9278-5866851EAA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Лист1!$B$2</c:f>
              <c:numCache>
                <c:formatCode>\О\с\н\о\в\н\о\й</c:formatCode>
                <c:ptCount val="1"/>
                <c:pt idx="0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4A-4253-9278-5866851EAA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44A-4253-9278-5866851EAA56}"/>
              </c:ext>
            </c:extLst>
          </c:dPt>
          <c:dLbls>
            <c:dLbl>
              <c:idx val="0"/>
              <c:layout>
                <c:manualLayout>
                  <c:x val="2.2152097755087901E-2"/>
                  <c:y val="-0.1148418699509115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1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 dirty="0" smtClean="0"/>
                      <a:t>132</a:t>
                    </a:r>
                    <a:endParaRPr lang="en-US" sz="18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4A-4253-9278-5866851EAA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Лист1!$C$2</c:f>
              <c:numCache>
                <c:formatCode>\О\с\н\о\в\н\о\й</c:formatCode>
                <c:ptCount val="1"/>
                <c:pt idx="0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4A-4253-9278-5866851EAA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44A-4253-9278-5866851EAA56}"/>
              </c:ext>
            </c:extLst>
          </c:dPt>
          <c:dLbls>
            <c:dLbl>
              <c:idx val="0"/>
              <c:layout>
                <c:manualLayout>
                  <c:x val="5.3923631958510097E-2"/>
                  <c:y val="-0.1560786125094360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 dirty="0" smtClean="0"/>
                      <a:t>140</a:t>
                    </a:r>
                    <a:endParaRPr lang="en-US" sz="18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4A-4253-9278-5866851EAA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6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Лист1!$D$2</c:f>
              <c:numCache>
                <c:formatCode>\О\с\н\о\в\н\о\й</c:formatCode>
                <c:ptCount val="1"/>
                <c:pt idx="0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4A-4253-9278-5866851EA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067776"/>
        <c:axId val="37077760"/>
        <c:axId val="0"/>
      </c:bar3DChart>
      <c:catAx>
        <c:axId val="3706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077760"/>
        <c:crosses val="autoZero"/>
        <c:auto val="1"/>
        <c:lblAlgn val="ctr"/>
        <c:lblOffset val="100"/>
        <c:noMultiLvlLbl val="0"/>
      </c:catAx>
      <c:valAx>
        <c:axId val="37077760"/>
        <c:scaling>
          <c:orientation val="minMax"/>
          <c:max val="500"/>
          <c:min val="0"/>
        </c:scaling>
        <c:delete val="1"/>
        <c:axPos val="l"/>
        <c:numFmt formatCode="\О\с\н\о\в\н\о\й" sourceLinked="1"/>
        <c:majorTickMark val="out"/>
        <c:minorTickMark val="none"/>
        <c:tickLblPos val="nextTo"/>
        <c:crossAx val="37067776"/>
        <c:crosses val="autoZero"/>
        <c:crossBetween val="between"/>
        <c:majorUnit val="1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2000" b="0" i="0" u="none" strike="noStrike" kern="1200" baseline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Школьный этап</a:t>
            </a:r>
            <a:endParaRPr lang="ru-RU" sz="2000" b="1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145558614339185"/>
          <c:y val="5.374950176149449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19867625242497E-2"/>
                  <c:y val="-6.2446379224623351E-2"/>
                </c:manualLayout>
              </c:layout>
              <c:tx>
                <c:rich>
                  <a:bodyPr/>
                  <a:lstStyle/>
                  <a:p>
                    <a:pPr>
                      <a:defRPr sz="1602" b="1">
                        <a:solidFill>
                          <a:srgbClr val="C00000"/>
                        </a:solidFill>
                      </a:defRPr>
                    </a:pPr>
                    <a:r>
                      <a:rPr lang="en-US" sz="1602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1600</a:t>
                    </a:r>
                    <a:endParaRPr 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1D-4AAF-8F8D-26E2204F2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2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Лист1!$B$2</c:f>
              <c:numCache>
                <c:formatCode>\О\с\н\о\в\н\о\й</c:formatCode>
                <c:ptCount val="1"/>
                <c:pt idx="0">
                  <c:v>1842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1D-4AAF-8F8D-26E2204F2A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E1D-4AAF-8F8D-26E2204F2A5D}"/>
              </c:ext>
            </c:extLst>
          </c:dPt>
          <c:dLbls>
            <c:dLbl>
              <c:idx val="0"/>
              <c:layout>
                <c:manualLayout>
                  <c:x val="3.9086373261313354E-2"/>
                  <c:y val="-5.3336917687051233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2" b="1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/>
                      <a:t>1856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1D-4AAF-8F8D-26E2204F2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602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Лист1!$C$2</c:f>
              <c:numCache>
                <c:formatCode>\О\с\н\о\в\н\о\й</c:formatCode>
                <c:ptCount val="1"/>
                <c:pt idx="0">
                  <c:v>1856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1D-4AAF-8F8D-26E2204F2A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E1D-4AAF-8F8D-26E2204F2A5D}"/>
              </c:ext>
            </c:extLst>
          </c:dPt>
          <c:dLbls>
            <c:dLbl>
              <c:idx val="0"/>
              <c:layout>
                <c:manualLayout>
                  <c:x val="3.8081833973651842E-2"/>
                  <c:y val="-5.722478522783770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2" b="1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/>
                      <a:t>1879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1D-4AAF-8F8D-26E2204F2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602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Лист1!$D$2</c:f>
              <c:numCache>
                <c:formatCode>\О\с\н\о\в\н\о\й</c:formatCode>
                <c:ptCount val="1"/>
                <c:pt idx="0">
                  <c:v>1879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1D-4AAF-8F8D-26E2204F2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51264"/>
        <c:axId val="35452800"/>
        <c:axId val="0"/>
      </c:bar3DChart>
      <c:catAx>
        <c:axId val="3545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452800"/>
        <c:crosses val="autoZero"/>
        <c:auto val="1"/>
        <c:lblAlgn val="ctr"/>
        <c:lblOffset val="100"/>
        <c:noMultiLvlLbl val="0"/>
      </c:catAx>
      <c:valAx>
        <c:axId val="35452800"/>
        <c:scaling>
          <c:orientation val="minMax"/>
          <c:max val="2000"/>
          <c:min val="0"/>
        </c:scaling>
        <c:delete val="1"/>
        <c:axPos val="l"/>
        <c:numFmt formatCode="\О\с\н\о\в\н\о\й" sourceLinked="1"/>
        <c:majorTickMark val="out"/>
        <c:minorTickMark val="none"/>
        <c:tickLblPos val="nextTo"/>
        <c:crossAx val="35451264"/>
        <c:crosses val="autoZero"/>
        <c:crossBetween val="between"/>
        <c:majorUnit val="2000"/>
        <c:minorUnit val="1000"/>
      </c:valAx>
      <c:spPr>
        <a:noFill/>
        <a:ln w="25426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2000" b="0" i="0" u="none" strike="noStrike" kern="1200" baseline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Муниципальный этап</a:t>
            </a:r>
            <a:endParaRPr lang="ru-RU" sz="2000" b="1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622591259370484"/>
          <c:y val="6.595620590449910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2227126228149361E-2"/>
          <c:y val="0.27426672527931684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932539250649853E-2"/>
                  <c:y val="-8.9882015808514237E-2"/>
                </c:manualLayout>
              </c:layout>
              <c:tx>
                <c:rich>
                  <a:bodyPr/>
                  <a:lstStyle/>
                  <a:p>
                    <a:pPr>
                      <a:defRPr sz="1883" b="1">
                        <a:solidFill>
                          <a:srgbClr val="C00000"/>
                        </a:solidFill>
                      </a:defRPr>
                    </a:pPr>
                    <a:r>
                      <a:rPr lang="en-US" sz="1883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809</a:t>
                    </a:r>
                    <a:endParaRPr 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F9-4A5D-ABF3-E3FC0AA69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83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Лист1!$B$2</c:f>
              <c:numCache>
                <c:formatCode>\О\с\н\о\в\н\о\й</c:formatCode>
                <c:ptCount val="1"/>
                <c:pt idx="0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F9-4A5D-ABF3-E3FC0AA694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5F9-4A5D-ABF3-E3FC0AA6940B}"/>
              </c:ext>
            </c:extLst>
          </c:dPt>
          <c:dLbls>
            <c:dLbl>
              <c:idx val="0"/>
              <c:layout>
                <c:manualLayout>
                  <c:x val="5.2754302703333207E-2"/>
                  <c:y val="-0.1125337769798250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83" b="0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/>
                      <a:t>906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36308860334113"/>
                      <c:h val="0.179739348141275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5F9-4A5D-ABF3-E3FC0AA69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83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Лист1!$C$2</c:f>
              <c:numCache>
                <c:formatCode>\О\с\н\о\в\н\о\й</c:formatCode>
                <c:ptCount val="1"/>
                <c:pt idx="0">
                  <c:v>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F9-4A5D-ABF3-E3FC0AA694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5F9-4A5D-ABF3-E3FC0AA6940B}"/>
              </c:ext>
            </c:extLst>
          </c:dPt>
          <c:dLbls>
            <c:dLbl>
              <c:idx val="0"/>
              <c:layout>
                <c:manualLayout>
                  <c:x val="4.4793973780572968E-2"/>
                  <c:y val="-0.1329073448883772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83" b="1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/>
                      <a:t>912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F9-4A5D-ABF3-E3FC0AA69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83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</c:v>
                </c:pt>
              </c:strCache>
            </c:strRef>
          </c:cat>
          <c:val>
            <c:numRef>
              <c:f>Лист1!$D$2</c:f>
              <c:numCache>
                <c:formatCode>\О\с\н\о\в\н\о\й</c:formatCode>
                <c:ptCount val="1"/>
                <c:pt idx="0">
                  <c:v>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F9-4A5D-ABF3-E3FC0AA69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123584"/>
        <c:axId val="37125120"/>
        <c:axId val="0"/>
      </c:bar3DChart>
      <c:catAx>
        <c:axId val="3712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25120"/>
        <c:crosses val="autoZero"/>
        <c:auto val="1"/>
        <c:lblAlgn val="ctr"/>
        <c:lblOffset val="100"/>
        <c:noMultiLvlLbl val="0"/>
      </c:catAx>
      <c:valAx>
        <c:axId val="37125120"/>
        <c:scaling>
          <c:orientation val="minMax"/>
          <c:max val="2000"/>
          <c:min val="0"/>
        </c:scaling>
        <c:delete val="1"/>
        <c:axPos val="l"/>
        <c:numFmt formatCode="\О\с\н\о\в\н\о\й" sourceLinked="1"/>
        <c:majorTickMark val="out"/>
        <c:minorTickMark val="none"/>
        <c:tickLblPos val="nextTo"/>
        <c:crossAx val="37123584"/>
        <c:crosses val="autoZero"/>
        <c:crossBetween val="between"/>
        <c:majorUnit val="2000"/>
        <c:minorUnit val="1000"/>
      </c:valAx>
      <c:spPr>
        <a:noFill/>
        <a:ln w="29896">
          <a:noFill/>
        </a:ln>
      </c:spPr>
    </c:plotArea>
    <c:plotVisOnly val="1"/>
    <c:dispBlanksAs val="gap"/>
    <c:showDLblsOverMax val="0"/>
  </c:chart>
  <c:txPr>
    <a:bodyPr/>
    <a:lstStyle/>
    <a:p>
      <a:pPr>
        <a:defRPr sz="211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22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b="1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2017/18 учебный год</a:t>
            </a:r>
            <a:endParaRPr lang="ru-RU" sz="2200" b="1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198041252770905"/>
          <c:y val="7.063748253138615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16/17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7028967979753094E-2"/>
                  <c:y val="-5.038727271684500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30,4</a:t>
                    </a:r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B9-4105-A6D5-C4162AE79A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B9-4105-A6D5-C4162AE79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 16/17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B9-4105-A6D5-C4162AE79AEB}"/>
              </c:ext>
            </c:extLst>
          </c:dPt>
          <c:dLbls>
            <c:dLbl>
              <c:idx val="0"/>
              <c:layout>
                <c:manualLayout>
                  <c:x val="3.9369226968126003E-2"/>
                  <c:y val="-4.173278134743955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B9-4105-A6D5-C4162AE79A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B9-4105-A6D5-C4162AE79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р/я 16/17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5010421584124055E-2"/>
                  <c:y val="-4.126511955127408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CB9-4105-A6D5-C4162AE79A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B9-4105-A6D5-C4162AE79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982592"/>
        <c:axId val="103984128"/>
        <c:axId val="0"/>
      </c:bar3DChart>
      <c:catAx>
        <c:axId val="103982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3984128"/>
        <c:crosses val="autoZero"/>
        <c:auto val="1"/>
        <c:lblAlgn val="ctr"/>
        <c:lblOffset val="100"/>
        <c:noMultiLvlLbl val="0"/>
      </c:catAx>
      <c:valAx>
        <c:axId val="103984128"/>
        <c:scaling>
          <c:orientation val="minMax"/>
          <c:max val="1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3982592"/>
        <c:crosses val="autoZero"/>
        <c:crossBetween val="between"/>
        <c:majorUnit val="5000"/>
        <c:minorUnit val="1000"/>
      </c:valAx>
      <c:spPr>
        <a:noFill/>
        <a:ln w="24724">
          <a:noFill/>
        </a:ln>
      </c:spPr>
    </c:plotArea>
    <c:plotVisOnly val="1"/>
    <c:dispBlanksAs val="gap"/>
    <c:showDLblsOverMax val="0"/>
  </c:chart>
  <c:txPr>
    <a:bodyPr/>
    <a:lstStyle/>
    <a:p>
      <a:pPr>
        <a:defRPr sz="174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22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b="1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2016/17 учебный год</a:t>
            </a:r>
            <a:endParaRPr lang="ru-RU" sz="2200" b="1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647877078512131"/>
          <c:y val="6.27074251763399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16/17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599921230327579E-2"/>
                  <c:y val="-4.6548659850978551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26,4</a:t>
                    </a:r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E1-4247-B8D8-55FD158A759F}"/>
                </c:ext>
              </c:extLst>
            </c:dLbl>
            <c:spPr>
              <a:noFill/>
              <a:ln w="25344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E1-4247-B8D8-55FD158A75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 16/17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0E1-4247-B8D8-55FD158A759F}"/>
              </c:ext>
            </c:extLst>
          </c:dPt>
          <c:dLbls>
            <c:dLbl>
              <c:idx val="0"/>
              <c:layout>
                <c:manualLayout>
                  <c:x val="4.5846360194378884E-2"/>
                  <c:y val="-5.316898391998927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6,1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E1-4247-B8D8-55FD158A759F}"/>
                </c:ext>
              </c:extLst>
            </c:dLbl>
            <c:spPr>
              <a:noFill/>
              <a:ln w="25344">
                <a:noFill/>
              </a:ln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E1-4247-B8D8-55FD158A75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р/я 16/17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4.1291025194936395E-2"/>
                  <c:y val="-3.762741766132405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5,7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E1-4247-B8D8-55FD158A759F}"/>
                </c:ext>
              </c:extLst>
            </c:dLbl>
            <c:spPr>
              <a:noFill/>
              <a:ln w="25344">
                <a:noFill/>
              </a:ln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E1-4247-B8D8-55FD158A7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270912"/>
        <c:axId val="109272448"/>
        <c:axId val="0"/>
      </c:bar3DChart>
      <c:catAx>
        <c:axId val="109270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9272448"/>
        <c:crosses val="autoZero"/>
        <c:auto val="1"/>
        <c:lblAlgn val="ctr"/>
        <c:lblOffset val="100"/>
        <c:noMultiLvlLbl val="0"/>
      </c:catAx>
      <c:valAx>
        <c:axId val="109272448"/>
        <c:scaling>
          <c:orientation val="minMax"/>
          <c:max val="1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9270912"/>
        <c:crosses val="autoZero"/>
        <c:crossBetween val="between"/>
        <c:majorUnit val="5000"/>
        <c:minorUnit val="1000"/>
      </c:valAx>
      <c:spPr>
        <a:noFill/>
        <a:ln w="2534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22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b="1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2018/19 учебный год</a:t>
            </a:r>
            <a:endParaRPr lang="ru-RU" sz="2200" b="1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03729143416157"/>
          <c:y val="9.177514057155006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124524360631E-2"/>
          <c:y val="0.25646767025259753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16/17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649158719259296E-2"/>
                  <c:y val="-3.2454848152352576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29,1</a:t>
                    </a:r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D7-4B31-851C-BC01EDA7306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291881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D7-4B31-851C-BC01EDA730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 16/17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ED7-4B31-851C-BC01EDA73063}"/>
              </c:ext>
            </c:extLst>
          </c:dPt>
          <c:dLbls>
            <c:dLbl>
              <c:idx val="0"/>
              <c:layout>
                <c:manualLayout>
                  <c:x val="4.1028582596984185E-2"/>
                  <c:y val="-3.29261092908208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7,9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D7-4B31-851C-BC01EDA7306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D7-4B31-851C-BC01EDA730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р/я 16/17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9515129746287672E-2"/>
                  <c:y val="-3.233074464005709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7,3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D7-4B31-851C-BC01EDA7306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7-4B31-851C-BC01EDA73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513024"/>
        <c:axId val="117837824"/>
        <c:axId val="0"/>
      </c:bar3DChart>
      <c:catAx>
        <c:axId val="1165130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7837824"/>
        <c:crosses val="autoZero"/>
        <c:auto val="1"/>
        <c:lblAlgn val="ctr"/>
        <c:lblOffset val="100"/>
        <c:noMultiLvlLbl val="0"/>
      </c:catAx>
      <c:valAx>
        <c:axId val="117837824"/>
        <c:scaling>
          <c:orientation val="minMax"/>
          <c:max val="1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6513024"/>
        <c:crosses val="autoZero"/>
        <c:crossBetween val="between"/>
        <c:majorUnit val="5000"/>
        <c:min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71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9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065816290118044"/>
          <c:y val="2.881688832852049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30734868213839E-2"/>
                  <c:y val="-9.51476228253235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00-4EED-A162-B17989581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00-4EED-A162-B179895814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00-4EED-A162-B1798958142F}"/>
              </c:ext>
            </c:extLst>
          </c:dPt>
          <c:dLbls>
            <c:dLbl>
              <c:idx val="0"/>
              <c:layout>
                <c:manualLayout>
                  <c:x val="3.1126341306905333E-2"/>
                  <c:y val="-7.511663780295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00-4EED-A162-B17989581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00-4EED-A162-B179895814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2445127952755908E-2"/>
                  <c:y val="-6.48994853296969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00-4EED-A162-B17989581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500-4EED-A162-B17989581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167360"/>
        <c:axId val="109168896"/>
        <c:axId val="0"/>
      </c:bar3DChart>
      <c:catAx>
        <c:axId val="109167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9168896"/>
        <c:crosses val="autoZero"/>
        <c:auto val="1"/>
        <c:lblAlgn val="ctr"/>
        <c:lblOffset val="100"/>
        <c:noMultiLvlLbl val="0"/>
      </c:catAx>
      <c:valAx>
        <c:axId val="109168896"/>
        <c:scaling>
          <c:orientation val="minMax"/>
          <c:max val="16500"/>
        </c:scaling>
        <c:delete val="1"/>
        <c:axPos val="l"/>
        <c:numFmt formatCode="General" sourceLinked="1"/>
        <c:majorTickMark val="out"/>
        <c:minorTickMark val="none"/>
        <c:tickLblPos val="nextTo"/>
        <c:crossAx val="109167360"/>
        <c:crosses val="autoZero"/>
        <c:crossBetween val="between"/>
        <c:majorUnit val="15000"/>
        <c:minorUnit val="2000"/>
      </c:valAx>
      <c:spPr>
        <a:noFill/>
        <a:ln w="25351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10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169228294296473"/>
          <c:y val="0.150054535261753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6391955320996E-2"/>
                  <c:y val="-9.37142606900013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BF-457C-BE8B-D8244A6B6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BF-457C-BE8B-D8244A6B6A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BF-457C-BE8B-D8244A6B6AC6}"/>
              </c:ext>
            </c:extLst>
          </c:dPt>
          <c:dLbls>
            <c:dLbl>
              <c:idx val="0"/>
              <c:layout>
                <c:manualLayout>
                  <c:x val="3.1126366450800091E-2"/>
                  <c:y val="-9.11599790469741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BF-457C-BE8B-D8244A6B6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BF-457C-BE8B-D8244A6B6A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9396370599125777E-2"/>
                  <c:y val="-7.16803181356523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BF-457C-BE8B-D8244A6B6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DBF-457C-BE8B-D8244A6B6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827008"/>
        <c:axId val="108828544"/>
        <c:axId val="0"/>
      </c:bar3DChart>
      <c:catAx>
        <c:axId val="108827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8828544"/>
        <c:crosses val="autoZero"/>
        <c:auto val="1"/>
        <c:lblAlgn val="ctr"/>
        <c:lblOffset val="100"/>
        <c:noMultiLvlLbl val="0"/>
      </c:catAx>
      <c:valAx>
        <c:axId val="108828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827008"/>
        <c:crosses val="autoZero"/>
        <c:crossBetween val="between"/>
        <c:majorUnit val="15000"/>
        <c:minorUnit val="2000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8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761628157136099"/>
          <c:y val="1.848691507703796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01126049564185E-2"/>
                  <c:y val="-6.03825227003330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B6-424C-AD66-2C9A86F9E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B6-424C-AD66-2C9A86F9EC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B6-424C-AD66-2C9A86F9EC82}"/>
              </c:ext>
            </c:extLst>
          </c:dPt>
          <c:dLbls>
            <c:dLbl>
              <c:idx val="0"/>
              <c:layout>
                <c:manualLayout>
                  <c:x val="3.1126475095055357E-2"/>
                  <c:y val="-3.79586046464318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B6-424C-AD66-2C9A86F9E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B6-424C-AD66-2C9A86F9EC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9298842139557665E-2"/>
                  <c:y val="-3.8345418396060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B6-424C-AD66-2C9A86F9E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FB6-424C-AD66-2C9A86F9E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658176"/>
        <c:axId val="116659712"/>
        <c:axId val="0"/>
      </c:bar3DChart>
      <c:catAx>
        <c:axId val="116658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6659712"/>
        <c:crosses val="autoZero"/>
        <c:auto val="1"/>
        <c:lblAlgn val="ctr"/>
        <c:lblOffset val="100"/>
        <c:noMultiLvlLbl val="0"/>
      </c:catAx>
      <c:valAx>
        <c:axId val="116659712"/>
        <c:scaling>
          <c:orientation val="minMax"/>
          <c:max val="16500"/>
        </c:scaling>
        <c:delete val="1"/>
        <c:axPos val="l"/>
        <c:numFmt formatCode="General" sourceLinked="1"/>
        <c:majorTickMark val="out"/>
        <c:minorTickMark val="none"/>
        <c:tickLblPos val="nextTo"/>
        <c:crossAx val="116658176"/>
        <c:crosses val="autoZero"/>
        <c:crossBetween val="between"/>
        <c:majorUnit val="15000"/>
        <c:minorUnit val="2000"/>
      </c:valAx>
      <c:spPr>
        <a:noFill/>
        <a:ln w="25367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Муниципальный этап</a:t>
            </a:r>
            <a:endParaRPr lang="ru-RU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155621228932351"/>
          <c:y val="0.15784006832710176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2014/15 учебный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890021746105316E-3"/>
                  <c:y val="-9.514774121707091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02-4587-BCF0-73AEBE87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02-4587-BCF0-73AEBE87D8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2015/16 учебный год2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402-4587-BCF0-73AEBE87D8A2}"/>
              </c:ext>
            </c:extLst>
          </c:dPt>
          <c:dLbls>
            <c:dLbl>
              <c:idx val="0"/>
              <c:layout>
                <c:manualLayout>
                  <c:x val="3.1126341306905333E-2"/>
                  <c:y val="-7.51166378029507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02-4587-BCF0-73AEBE87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02-4587-BCF0-73AEBE87D8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2016/17 учебный год3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2445010873052656E-2"/>
                  <c:y val="-0.1151788446311911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02-4587-BCF0-73AEBE87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02-4587-BCF0-73AEBE87D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499200"/>
        <c:axId val="34517376"/>
        <c:axId val="0"/>
      </c:bar3DChart>
      <c:catAx>
        <c:axId val="3449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517376"/>
        <c:crosses val="autoZero"/>
        <c:auto val="1"/>
        <c:lblAlgn val="ctr"/>
        <c:lblOffset val="100"/>
        <c:noMultiLvlLbl val="0"/>
      </c:catAx>
      <c:valAx>
        <c:axId val="34517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499200"/>
        <c:crosses val="autoZero"/>
        <c:crossBetween val="between"/>
        <c:majorUnit val="15000"/>
        <c:minorUnit val="2000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538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5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82411044357333"/>
          <c:y val="1.290432598770647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87626850422129E-2"/>
                  <c:y val="-0.111180122394035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F5-4F4D-AE2E-B01BFD6B3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F5-4F4D-AE2E-B01BFD6B3E86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F5-4F4D-AE2E-B01BFD6B3E86}"/>
              </c:ext>
            </c:extLst>
          </c:dPt>
          <c:dLbls>
            <c:dLbl>
              <c:idx val="0"/>
              <c:layout>
                <c:manualLayout>
                  <c:x val="2.4999903973942368E-2"/>
                  <c:y val="-0.105355822595556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F5-4F4D-AE2E-B01BFD6B3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797" b="0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F5-4F4D-AE2E-B01BFD6B3E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4F5-4F4D-AE2E-B01BFD6B3E86}"/>
              </c:ext>
            </c:extLst>
          </c:dPt>
          <c:dLbls>
            <c:dLbl>
              <c:idx val="0"/>
              <c:layout>
                <c:manualLayout>
                  <c:x val="3.7880839344564543E-2"/>
                  <c:y val="-0.105117228708862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4F5-4F4D-AE2E-B01BFD6B3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797" b="0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4F5-4F4D-AE2E-B01BFD6B3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575552"/>
        <c:axId val="125577088"/>
        <c:axId val="0"/>
      </c:bar3DChart>
      <c:catAx>
        <c:axId val="125575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5577088"/>
        <c:crosses val="autoZero"/>
        <c:auto val="1"/>
        <c:lblAlgn val="ctr"/>
        <c:lblOffset val="100"/>
        <c:noMultiLvlLbl val="0"/>
      </c:catAx>
      <c:valAx>
        <c:axId val="125577088"/>
        <c:scaling>
          <c:orientation val="minMax"/>
          <c:max val="1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25575552"/>
        <c:crosses val="autoZero"/>
        <c:crossBetween val="between"/>
        <c:majorUnit val="15000"/>
        <c:minorUnit val="2000"/>
      </c:valAx>
      <c:spPr>
        <a:noFill/>
        <a:ln w="2542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6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199103536715441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890021746105316E-3"/>
                  <c:y val="-9.51477412170709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63-4C44-B51C-0C5FB8302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63-4C44-B51C-0C5FB8302E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63-4C44-B51C-0C5FB8302E29}"/>
              </c:ext>
            </c:extLst>
          </c:dPt>
          <c:dLbls>
            <c:dLbl>
              <c:idx val="0"/>
              <c:layout>
                <c:manualLayout>
                  <c:x val="3.1126341306905333E-2"/>
                  <c:y val="-7.511663780295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63-4C44-B51C-0C5FB8302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63-4C44-B51C-0C5FB8302E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2444957863765911E-2"/>
                  <c:y val="-0.104490612786270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63-4C44-B51C-0C5FB8302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63-4C44-B51C-0C5FB8302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723712"/>
        <c:axId val="116725248"/>
        <c:axId val="0"/>
      </c:bar3DChart>
      <c:catAx>
        <c:axId val="116723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6725248"/>
        <c:crosses val="autoZero"/>
        <c:auto val="1"/>
        <c:lblAlgn val="ctr"/>
        <c:lblOffset val="100"/>
        <c:noMultiLvlLbl val="0"/>
      </c:catAx>
      <c:valAx>
        <c:axId val="116725248"/>
        <c:scaling>
          <c:orientation val="minMax"/>
          <c:max val="17000"/>
        </c:scaling>
        <c:delete val="1"/>
        <c:axPos val="l"/>
        <c:numFmt formatCode="General" sourceLinked="1"/>
        <c:majorTickMark val="out"/>
        <c:minorTickMark val="none"/>
        <c:tickLblPos val="nextTo"/>
        <c:crossAx val="116723712"/>
        <c:crosses val="autoZero"/>
        <c:crossBetween val="between"/>
        <c:majorUnit val="17000"/>
        <c:minorUnit val="2000"/>
      </c:valAx>
      <c:spPr>
        <a:noFill/>
        <a:ln w="25424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7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8894210141540531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733080208645417E-2"/>
                  <c:y val="-0.100491747263956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2A-4226-8DD8-A18F40B86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2A-4226-8DD8-A18F40B869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2A-4226-8DD8-A18F40B86996}"/>
              </c:ext>
            </c:extLst>
          </c:dPt>
          <c:dLbls>
            <c:dLbl>
              <c:idx val="0"/>
              <c:layout>
                <c:manualLayout>
                  <c:x val="3.1126126385655956E-2"/>
                  <c:y val="-6.9772481678353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2A-4226-8DD8-A18F40B86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2A-4226-8DD8-A18F40B869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634730320419749E-2"/>
                  <c:y val="-7.7769791922653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2A-4226-8DD8-A18F40B86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2A-4226-8DD8-A18F40B86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772224"/>
        <c:axId val="124273792"/>
        <c:axId val="0"/>
      </c:bar3DChart>
      <c:catAx>
        <c:axId val="116772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4273792"/>
        <c:crosses val="autoZero"/>
        <c:auto val="1"/>
        <c:lblAlgn val="ctr"/>
        <c:lblOffset val="100"/>
        <c:noMultiLvlLbl val="0"/>
      </c:catAx>
      <c:valAx>
        <c:axId val="124273792"/>
        <c:scaling>
          <c:orientation val="minMax"/>
          <c:max val="17000"/>
        </c:scaling>
        <c:delete val="1"/>
        <c:axPos val="l"/>
        <c:numFmt formatCode="General" sourceLinked="1"/>
        <c:majorTickMark val="out"/>
        <c:minorTickMark val="none"/>
        <c:tickLblPos val="nextTo"/>
        <c:crossAx val="116772224"/>
        <c:crosses val="autoZero"/>
        <c:crossBetween val="between"/>
        <c:majorUnit val="15000"/>
        <c:minorUnit val="2000"/>
      </c:valAx>
      <c:spPr>
        <a:noFill/>
        <a:ln w="25424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11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169228294296473"/>
          <c:y val="0.150054535261753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6391955320996E-2"/>
                  <c:y val="-9.37142606900013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16-4DB0-B835-BA981BEE3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16-4DB0-B835-BA981BEE35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16-4DB0-B835-BA981BEE3524}"/>
              </c:ext>
            </c:extLst>
          </c:dPt>
          <c:dLbls>
            <c:dLbl>
              <c:idx val="0"/>
              <c:layout>
                <c:manualLayout>
                  <c:x val="3.1126366450800091E-2"/>
                  <c:y val="-9.11599790469741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16-4DB0-B835-BA981BEE3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16-4DB0-B835-BA981BEE35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9396370599125777E-2"/>
                  <c:y val="-7.16803181356523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16-4DB0-B835-BA981BEE3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16-4DB0-B835-BA981BEE3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717504"/>
        <c:axId val="125735680"/>
        <c:axId val="0"/>
      </c:bar3DChart>
      <c:catAx>
        <c:axId val="125717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5735680"/>
        <c:crosses val="autoZero"/>
        <c:auto val="1"/>
        <c:lblAlgn val="ctr"/>
        <c:lblOffset val="100"/>
        <c:noMultiLvlLbl val="0"/>
      </c:catAx>
      <c:valAx>
        <c:axId val="125735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717504"/>
        <c:crosses val="autoZero"/>
        <c:crossBetween val="between"/>
        <c:majorUnit val="15000"/>
        <c:minorUnit val="2000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8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418887952721073"/>
          <c:y val="0.11153049591981744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676224250659886E-2"/>
                  <c:y val="-7.21950216848115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5D-4004-9840-8356496EA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5D-4004-9840-8356496EAA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5D-4004-9840-8356496EAA48}"/>
              </c:ext>
            </c:extLst>
          </c:dPt>
          <c:dLbls>
            <c:dLbl>
              <c:idx val="0"/>
              <c:layout>
                <c:manualLayout>
                  <c:x val="2.7543213261473003E-2"/>
                  <c:y val="-4.3758080761891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5D-4004-9840-8356496EA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5D-4004-9840-8356496EAA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5D-4004-9840-8356496EA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668736"/>
        <c:axId val="125682816"/>
        <c:axId val="0"/>
      </c:bar3DChart>
      <c:catAx>
        <c:axId val="1256687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5682816"/>
        <c:crosses val="autoZero"/>
        <c:auto val="1"/>
        <c:lblAlgn val="ctr"/>
        <c:lblOffset val="100"/>
        <c:noMultiLvlLbl val="0"/>
      </c:catAx>
      <c:valAx>
        <c:axId val="125682816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25668736"/>
        <c:crosses val="autoZero"/>
        <c:crossBetween val="between"/>
        <c:majorUnit val="15000"/>
        <c:minorUnit val="2000"/>
      </c:valAx>
      <c:spPr>
        <a:noFill/>
        <a:ln w="25420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7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68931692114907"/>
          <c:y val="4.137596410131998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505561492082939E-2"/>
                  <c:y val="-7.2429755134139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BC-4EB9-A35F-457DBE13A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BC-4EB9-A35F-457DBE13AF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BC-4EB9-A35F-457DBE13AF78}"/>
              </c:ext>
            </c:extLst>
          </c:dPt>
          <c:dLbls>
            <c:dLbl>
              <c:idx val="0"/>
              <c:layout>
                <c:manualLayout>
                  <c:x val="3.1126180723482222E-2"/>
                  <c:y val="-7.21982242788269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BC-4EB9-A35F-457DBE13A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BC-4EB9-A35F-457DBE13AF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BC-4EB9-A35F-457DBE13A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647680"/>
        <c:axId val="127209472"/>
        <c:axId val="0"/>
      </c:bar3DChart>
      <c:catAx>
        <c:axId val="124647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7209472"/>
        <c:crosses val="autoZero"/>
        <c:auto val="1"/>
        <c:lblAlgn val="ctr"/>
        <c:lblOffset val="100"/>
        <c:noMultiLvlLbl val="0"/>
      </c:catAx>
      <c:valAx>
        <c:axId val="127209472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24647680"/>
        <c:crosses val="autoZero"/>
        <c:crossBetween val="between"/>
        <c:majorUnit val="5000"/>
        <c:minorUnit val="1000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9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830199832795223"/>
          <c:y val="0.1066032392233874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543979574119589E-2"/>
                  <c:y val="-4.87040266861552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6E-4897-9D3C-C90C44255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6E-4897-9D3C-C90C44255C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6E-4897-9D3C-C90C44255CA9}"/>
              </c:ext>
            </c:extLst>
          </c:dPt>
          <c:dLbls>
            <c:dLbl>
              <c:idx val="0"/>
              <c:layout>
                <c:manualLayout>
                  <c:x val="3.8097197563587495E-2"/>
                  <c:y val="-5.12187066122063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6E-4897-9D3C-C90C44255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6E-4897-9D3C-C90C44255C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86E-4897-9D3C-C90C44255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765504"/>
        <c:axId val="125767040"/>
        <c:axId val="0"/>
      </c:bar3DChart>
      <c:catAx>
        <c:axId val="12576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5767040"/>
        <c:crosses val="autoZero"/>
        <c:auto val="1"/>
        <c:lblAlgn val="ctr"/>
        <c:lblOffset val="100"/>
        <c:noMultiLvlLbl val="0"/>
      </c:catAx>
      <c:valAx>
        <c:axId val="125767040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25765504"/>
        <c:crosses val="autoZero"/>
        <c:crossBetween val="between"/>
        <c:majorUnit val="15000"/>
        <c:minorUnit val="2000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10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628618298768575"/>
          <c:y val="9.612362061260269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39234951438935E-2"/>
                  <c:y val="-7.11048850080787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8-4389-B1D7-FC28BAF1B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48-4389-B1D7-FC28BAF1B9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48-4389-B1D7-FC28BAF1B980}"/>
              </c:ext>
            </c:extLst>
          </c:dPt>
          <c:dLbls>
            <c:dLbl>
              <c:idx val="0"/>
              <c:layout>
                <c:manualLayout>
                  <c:x val="2.3068718473046455E-2"/>
                  <c:y val="-5.35271064663618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48-4389-B1D7-FC28BAF1B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48-4389-B1D7-FC28BAF1B9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4887009227059516E-2"/>
                  <c:y val="-7.58121626731754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48-4389-B1D7-FC28BAF1B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794" b="0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48-4389-B1D7-FC28BAF1B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157504"/>
        <c:axId val="35496704"/>
        <c:axId val="0"/>
      </c:bar3DChart>
      <c:catAx>
        <c:axId val="35157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496704"/>
        <c:crosses val="autoZero"/>
        <c:auto val="1"/>
        <c:lblAlgn val="ctr"/>
        <c:lblOffset val="100"/>
        <c:noMultiLvlLbl val="0"/>
      </c:catAx>
      <c:valAx>
        <c:axId val="35496704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35157504"/>
        <c:crosses val="autoZero"/>
        <c:crossBetween val="between"/>
        <c:majorUnit val="15000"/>
        <c:minorUnit val="2000"/>
      </c:valAx>
      <c:spPr>
        <a:noFill/>
        <a:ln w="25402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11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055301532508848"/>
          <c:y val="5.58618912651378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943721021893938E-2"/>
                  <c:y val="-4.97058076784793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CE-4D79-9C53-B3EE71C24B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CE-4D79-9C53-B3EE71C24B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CE-4D79-9C53-B3EE71C24BA6}"/>
              </c:ext>
            </c:extLst>
          </c:dPt>
          <c:dLbls>
            <c:dLbl>
              <c:idx val="0"/>
              <c:layout>
                <c:manualLayout>
                  <c:x val="2.5319392509068492E-2"/>
                  <c:y val="-6.46998181852261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CE-4D79-9C53-B3EE71C24B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CE-4D79-9C53-B3EE71C24B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8630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CE-4D79-9C53-B3EE71C24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175680"/>
        <c:axId val="125177216"/>
        <c:axId val="0"/>
      </c:bar3DChart>
      <c:catAx>
        <c:axId val="125175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5177216"/>
        <c:crosses val="autoZero"/>
        <c:auto val="1"/>
        <c:lblAlgn val="ctr"/>
        <c:lblOffset val="100"/>
        <c:noMultiLvlLbl val="0"/>
      </c:catAx>
      <c:valAx>
        <c:axId val="125177216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25175680"/>
        <c:crosses val="autoZero"/>
        <c:crossBetween val="between"/>
        <c:majorUnit val="15000"/>
        <c:minorUnit val="2000"/>
      </c:valAx>
      <c:spPr>
        <a:noFill/>
        <a:ln w="25411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10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7852059439475966"/>
          <c:y val="7.682265351733091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676237784116707E-2"/>
                  <c:y val="-4.96476292462547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70-4B2E-ACF1-D2C1A9136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7930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70-4B2E-ACF1-D2C1A91369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70-4B2E-ACF1-D2C1A9136930}"/>
              </c:ext>
            </c:extLst>
          </c:dPt>
          <c:dLbls>
            <c:dLbl>
              <c:idx val="0"/>
              <c:layout>
                <c:manualLayout>
                  <c:x val="2.7543213261473003E-2"/>
                  <c:y val="-4.3758080761891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70-4B2E-ACF1-D2C1A9136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70-4B2E-ACF1-D2C1A91369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70-4B2E-ACF1-D2C1A9136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660992"/>
        <c:axId val="128662528"/>
        <c:axId val="0"/>
      </c:bar3DChart>
      <c:catAx>
        <c:axId val="128660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8662528"/>
        <c:crosses val="autoZero"/>
        <c:auto val="1"/>
        <c:lblAlgn val="ctr"/>
        <c:lblOffset val="100"/>
        <c:noMultiLvlLbl val="0"/>
      </c:catAx>
      <c:valAx>
        <c:axId val="128662528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28660992"/>
        <c:crosses val="autoZero"/>
        <c:crossBetween val="between"/>
        <c:majorUnit val="15000"/>
        <c:minorUnit val="2000"/>
      </c:valAx>
      <c:spPr>
        <a:noFill/>
        <a:ln w="25420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Школьный этап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4530407758480514"/>
          <c:y val="0.58416516976011701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2014/15 учебный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9310993992268E-2"/>
                  <c:y val="-2.252630178058538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19-472A-8C51-1DF9B81B2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78708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19-472A-8C51-1DF9B81B27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2015/16 учебный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19-472A-8C51-1DF9B81B2710}"/>
              </c:ext>
            </c:extLst>
          </c:dPt>
          <c:dLbls>
            <c:dLbl>
              <c:idx val="0"/>
              <c:layout>
                <c:manualLayout>
                  <c:x val="3.9408914113592909E-2"/>
                  <c:y val="-5.21599268859389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19-472A-8C51-1DF9B81B2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19-472A-8C51-1DF9B81B27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2016/17 учебный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0053190425549389E-2"/>
                  <c:y val="-5.090038679160359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19-472A-8C51-1DF9B81B2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76284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19-472A-8C51-1DF9B81B2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278784"/>
        <c:axId val="34292864"/>
        <c:axId val="0"/>
      </c:bar3DChart>
      <c:catAx>
        <c:axId val="3427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92864"/>
        <c:crosses val="autoZero"/>
        <c:auto val="1"/>
        <c:lblAlgn val="ctr"/>
        <c:lblOffset val="100"/>
        <c:noMultiLvlLbl val="0"/>
      </c:catAx>
      <c:valAx>
        <c:axId val="34292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278784"/>
        <c:crosses val="autoZero"/>
        <c:crossBetween val="between"/>
        <c:majorUnit val="15000"/>
        <c:minorUnit val="2000"/>
      </c:valAx>
      <c:spPr>
        <a:noFill/>
        <a:ln w="25361">
          <a:noFill/>
        </a:ln>
      </c:spPr>
    </c:plotArea>
    <c:plotVisOnly val="1"/>
    <c:dispBlanksAs val="gap"/>
    <c:showDLblsOverMax val="0"/>
  </c:chart>
  <c:txPr>
    <a:bodyPr/>
    <a:lstStyle/>
    <a:p>
      <a:pPr>
        <a:defRPr sz="166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9-11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584500693032865"/>
          <c:y val="0.33054653357797814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943721021893938E-2"/>
                  <c:y val="-4.97058076784793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A8-419A-B4A6-0D2689B11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A8-419A-B4A6-0D2689B11F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A8-419A-B4A6-0D2689B11FA4}"/>
              </c:ext>
            </c:extLst>
          </c:dPt>
          <c:dLbls>
            <c:dLbl>
              <c:idx val="0"/>
              <c:layout>
                <c:manualLayout>
                  <c:x val="2.5319392509068492E-2"/>
                  <c:y val="-6.46998181852261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A8-419A-B4A6-0D2689B11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A8-419A-B4A6-0D2689B11F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0200983183363301E-2"/>
                  <c:y val="-5.59776735767015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A8-419A-B4A6-0D2689B11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796" b="0" i="0" u="none" strike="noStrike" kern="1200" baseline="0">
                    <a:solidFill>
                      <a:srgbClr val="C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A8-419A-B4A6-0D2689B11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718720"/>
        <c:axId val="128720256"/>
        <c:axId val="0"/>
      </c:bar3DChart>
      <c:catAx>
        <c:axId val="128718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8720256"/>
        <c:crosses val="autoZero"/>
        <c:auto val="1"/>
        <c:lblAlgn val="ctr"/>
        <c:lblOffset val="100"/>
        <c:noMultiLvlLbl val="0"/>
      </c:catAx>
      <c:valAx>
        <c:axId val="128720256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28718720"/>
        <c:crosses val="autoZero"/>
        <c:crossBetween val="between"/>
        <c:majorUnit val="15000"/>
        <c:minorUnit val="2000"/>
      </c:valAx>
      <c:spPr>
        <a:noFill/>
        <a:ln w="25411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11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575277779729281"/>
          <c:y val="7.623458589083126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543979574119589E-2"/>
                  <c:y val="-4.87040266861552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05-4ABE-83C8-B18126614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05-4ABE-83C8-B18126614C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05-4ABE-83C8-B18126614C67}"/>
              </c:ext>
            </c:extLst>
          </c:dPt>
          <c:dLbls>
            <c:dLbl>
              <c:idx val="0"/>
              <c:layout>
                <c:manualLayout>
                  <c:x val="3.8097197563587495E-2"/>
                  <c:y val="-5.12187066122063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05-4ABE-83C8-B18126614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05-4ABE-83C8-B18126614C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05-4ABE-83C8-B18126614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554112"/>
        <c:axId val="128555648"/>
        <c:axId val="0"/>
      </c:bar3DChart>
      <c:catAx>
        <c:axId val="128554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8555648"/>
        <c:crosses val="autoZero"/>
        <c:auto val="1"/>
        <c:lblAlgn val="ctr"/>
        <c:lblOffset val="100"/>
        <c:noMultiLvlLbl val="0"/>
      </c:catAx>
      <c:valAx>
        <c:axId val="128555648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28554112"/>
        <c:crosses val="autoZero"/>
        <c:crossBetween val="between"/>
        <c:majorUnit val="15000"/>
        <c:minorUnit val="2000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9 классы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68931692114907"/>
          <c:y val="4.137596410131998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15/16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505561492082939E-2"/>
                  <c:y val="-7.2429755134139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46-45F5-8BF5-FA60523A3E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46-45F5-8BF5-FA60523A3E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16/17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46-45F5-8BF5-FA60523A3EDB}"/>
              </c:ext>
            </c:extLst>
          </c:dPt>
          <c:dLbls>
            <c:dLbl>
              <c:idx val="0"/>
              <c:layout>
                <c:manualLayout>
                  <c:x val="3.1126180723482222E-2"/>
                  <c:y val="-7.21982242788269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46-45F5-8BF5-FA60523A3E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6930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46-45F5-8BF5-FA60523A3E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7920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46-45F5-8BF5-FA60523A3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303680"/>
        <c:axId val="131321856"/>
        <c:axId val="0"/>
      </c:bar3DChart>
      <c:catAx>
        <c:axId val="131303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1321856"/>
        <c:crosses val="autoZero"/>
        <c:auto val="1"/>
        <c:lblAlgn val="ctr"/>
        <c:lblOffset val="100"/>
        <c:noMultiLvlLbl val="0"/>
      </c:catAx>
      <c:valAx>
        <c:axId val="131321856"/>
        <c:scaling>
          <c:orientation val="minMax"/>
          <c:max val="7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31303680"/>
        <c:crosses val="autoZero"/>
        <c:crossBetween val="between"/>
        <c:majorUnit val="5000"/>
        <c:minorUnit val="1000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1796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194" b="0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2017/18 учебный год</a:t>
            </a:r>
            <a:endParaRPr lang="ru-RU" sz="2200" b="0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853737065316817"/>
          <c:y val="3.260303316982500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16/17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04779095154541E-2"/>
                  <c:y val="-7.16315962363247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</a:t>
                    </a:r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A0-4E0E-8272-356056A62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A0-4E0E-8272-356056A626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 16/17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CA0-4E0E-8272-356056A62621}"/>
              </c:ext>
            </c:extLst>
          </c:dPt>
          <c:dLbls>
            <c:dLbl>
              <c:idx val="0"/>
              <c:layout>
                <c:manualLayout>
                  <c:x val="3.1126341306905333E-2"/>
                  <c:y val="-7.511663780295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A0-4E0E-8272-356056A62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796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A0-4E0E-8272-356056A626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р/я 16/17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9515092592951236E-2"/>
                  <c:y val="-5.6439573918250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A0-4E0E-8272-356056A62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796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A0-4E0E-8272-356056A62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065344"/>
        <c:axId val="129066880"/>
        <c:axId val="0"/>
      </c:bar3DChart>
      <c:catAx>
        <c:axId val="129065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9066880"/>
        <c:crosses val="autoZero"/>
        <c:auto val="1"/>
        <c:lblAlgn val="ctr"/>
        <c:lblOffset val="100"/>
        <c:noMultiLvlLbl val="0"/>
      </c:catAx>
      <c:valAx>
        <c:axId val="129066880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9065344"/>
        <c:crosses val="autoZero"/>
        <c:crossBetween val="between"/>
        <c:majorUnit val="5000"/>
        <c:minorUnit val="50"/>
      </c:valAx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1796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194" b="0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2018/19 учебный год</a:t>
            </a:r>
            <a:endParaRPr lang="ru-RU" sz="2200" b="0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529658351652801"/>
          <c:y val="3.260303316982500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16/17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506832995406486E-2"/>
                  <c:y val="-4.81155094413164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48</a:t>
                    </a:r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D9-4F38-9972-5D631E604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D9-4F38-9972-5D631E6049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 16/17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AD9-4F38-9972-5D631E6049F8}"/>
              </c:ext>
            </c:extLst>
          </c:dPt>
          <c:dLbls>
            <c:dLbl>
              <c:idx val="0"/>
              <c:layout>
                <c:manualLayout>
                  <c:x val="3.1126341306905333E-2"/>
                  <c:y val="-7.511663780295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D9-4F38-9972-5D631E604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796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D9-4F38-9972-5D631E6049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р/я 16/17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9515092592951236E-2"/>
                  <c:y val="-5.6439573918250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D9-4F38-9972-5D631E604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796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AD9-4F38-9972-5D631E604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358080"/>
        <c:axId val="131376256"/>
        <c:axId val="0"/>
      </c:bar3DChart>
      <c:catAx>
        <c:axId val="131358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1376256"/>
        <c:crosses val="autoZero"/>
        <c:auto val="1"/>
        <c:lblAlgn val="ctr"/>
        <c:lblOffset val="100"/>
        <c:noMultiLvlLbl val="0"/>
      </c:catAx>
      <c:valAx>
        <c:axId val="131376256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1358080"/>
        <c:crosses val="autoZero"/>
        <c:crossBetween val="between"/>
        <c:majorUnit val="5000"/>
        <c:minorUnit val="50"/>
      </c:valAx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1795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192" b="0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2018/19 учебный год</a:t>
            </a:r>
            <a:endParaRPr lang="ru-RU" sz="2200" b="0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744545168682849"/>
          <c:y val="0.2941900466689569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16/17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04779095154541E-2"/>
                  <c:y val="-7.16315962363247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</a:t>
                    </a:r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ED-4A49-8A43-C5B9E16E7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D-4A49-8A43-C5B9E16E7E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 16/17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1ED-4A49-8A43-C5B9E16E7EC1}"/>
              </c:ext>
            </c:extLst>
          </c:dPt>
          <c:dLbls>
            <c:dLbl>
              <c:idx val="0"/>
              <c:layout>
                <c:manualLayout>
                  <c:x val="3.1126341306905333E-2"/>
                  <c:y val="-7.511663780295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ED-4A49-8A43-C5B9E16E7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795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ED-4A49-8A43-C5B9E16E7E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р/я 16/17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9515092592951236E-2"/>
                  <c:y val="-5.6439573918250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ED-4A49-8A43-C5B9E16E7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795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ED-4A49-8A43-C5B9E16E7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758720"/>
        <c:axId val="131776896"/>
        <c:axId val="0"/>
      </c:bar3DChart>
      <c:catAx>
        <c:axId val="131758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1776896"/>
        <c:crosses val="autoZero"/>
        <c:auto val="1"/>
        <c:lblAlgn val="ctr"/>
        <c:lblOffset val="100"/>
        <c:noMultiLvlLbl val="0"/>
      </c:catAx>
      <c:valAx>
        <c:axId val="131776896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1758720"/>
        <c:crosses val="autoZero"/>
        <c:crossBetween val="between"/>
        <c:majorUnit val="5000"/>
        <c:min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ru-RU" sz="1795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192" b="0" i="0" u="none" strike="noStrike" kern="1200" baseline="0" dirty="0" smtClean="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2017/18 учебный год</a:t>
            </a:r>
            <a:endParaRPr lang="ru-RU" sz="2200" b="0" i="0" u="none" strike="noStrike" kern="1200" baseline="0" dirty="0">
              <a:solidFill>
                <a:srgbClr val="33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744545168682849"/>
          <c:y val="0.2941900466689569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625000000000003E-2"/>
          <c:y val="0.24441038170247578"/>
          <c:w val="0.93125000000000002"/>
          <c:h val="0.6885972797769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16/17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04779095154541E-2"/>
                  <c:y val="-7.16315962363247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</a:t>
                    </a:r>
                    <a:endParaRPr lang="en-US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5A-46CF-9DB8-6B492A33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5A-46CF-9DB8-6B492A3387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 16/17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25A-46CF-9DB8-6B492A33878A}"/>
              </c:ext>
            </c:extLst>
          </c:dPt>
          <c:dLbls>
            <c:dLbl>
              <c:idx val="0"/>
              <c:layout>
                <c:manualLayout>
                  <c:x val="3.1126341306905333E-2"/>
                  <c:y val="-7.511663780295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5A-46CF-9DB8-6B492A33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795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5A-46CF-9DB8-6B492A3387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р/я 16/17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9515092592951236E-2"/>
                  <c:y val="-5.6439573918250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5A-46CF-9DB8-6B492A33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795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5A-46CF-9DB8-6B492A338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798912"/>
        <c:axId val="131800448"/>
        <c:axId val="0"/>
      </c:bar3DChart>
      <c:catAx>
        <c:axId val="13179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1800448"/>
        <c:crosses val="autoZero"/>
        <c:auto val="1"/>
        <c:lblAlgn val="ctr"/>
        <c:lblOffset val="100"/>
        <c:noMultiLvlLbl val="0"/>
      </c:catAx>
      <c:valAx>
        <c:axId val="131800448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1798912"/>
        <c:crosses val="autoZero"/>
        <c:crossBetween val="between"/>
        <c:majorUnit val="5000"/>
        <c:min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Муниципальный этап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074549705537462"/>
          <c:y val="0.1074353680629010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2014/15 учебный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890021746105316E-3"/>
                  <c:y val="-9.514774121707091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A9-4092-ABB8-08AD2F62A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A9-4092-ABB8-08AD2F62A1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2015/16 учебный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A9-4092-ABB8-08AD2F62A11C}"/>
              </c:ext>
            </c:extLst>
          </c:dPt>
          <c:dLbls>
            <c:dLbl>
              <c:idx val="0"/>
              <c:layout>
                <c:manualLayout>
                  <c:x val="3.1126341306905333E-2"/>
                  <c:y val="-7.51166378029507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A9-4092-ABB8-08AD2F62A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A9-4092-ABB8-08AD2F62A1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2016/17 учебный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0053190425549389E-2"/>
                  <c:y val="-5.090038679160359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33399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A9-4092-ABB8-08AD2F62A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Школьный этап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A9-4092-ABB8-08AD2F62A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346496"/>
        <c:axId val="34348032"/>
        <c:axId val="0"/>
      </c:bar3DChart>
      <c:catAx>
        <c:axId val="3434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48032"/>
        <c:crosses val="autoZero"/>
        <c:auto val="1"/>
        <c:lblAlgn val="ctr"/>
        <c:lblOffset val="100"/>
        <c:noMultiLvlLbl val="0"/>
      </c:catAx>
      <c:valAx>
        <c:axId val="34348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346496"/>
        <c:crosses val="autoZero"/>
        <c:crossBetween val="between"/>
        <c:majorUnit val="15000"/>
        <c:minorUnit val="2000"/>
      </c:valAx>
      <c:spPr>
        <a:noFill/>
        <a:ln w="25361">
          <a:noFill/>
        </a:ln>
      </c:spPr>
    </c:plotArea>
    <c:plotVisOnly val="1"/>
    <c:dispBlanksAs val="gap"/>
    <c:showDLblsOverMax val="0"/>
  </c:chart>
  <c:txPr>
    <a:bodyPr/>
    <a:lstStyle/>
    <a:p>
      <a:pPr>
        <a:defRPr sz="166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52647386977639"/>
          <c:y val="0.23992265347362554"/>
          <c:w val="0.76972951576095894"/>
          <c:h val="0.71391575499965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43-441F-932F-6D8833A0B5CB}"/>
              </c:ext>
            </c:extLst>
          </c:dPt>
          <c:dLbls>
            <c:dLbl>
              <c:idx val="0"/>
              <c:layout>
                <c:manualLayout>
                  <c:x val="2.2886629376781265E-2"/>
                  <c:y val="-9.072294613615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43-441F-932F-6D8833A0B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43-441F-932F-6D8833A0B5CB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2014/15 учебный год2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143-441F-932F-6D8833A0B5CB}"/>
              </c:ext>
            </c:extLst>
          </c:dPt>
          <c:dLbls>
            <c:dLbl>
              <c:idx val="0"/>
              <c:layout>
                <c:manualLayout>
                  <c:x val="3.1126340703576436E-2"/>
                  <c:y val="-7.5116716605114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43-441F-932F-6D8833A0B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43-441F-932F-6D8833A0B5CB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2015/16 учебный год3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2851202474101516E-2"/>
                  <c:y val="-5.309734513274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143-441F-932F-6D8833A0B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143-441F-932F-6D8833A0B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62"/>
        <c:shape val="cylinder"/>
        <c:axId val="35139584"/>
        <c:axId val="35141120"/>
        <c:axId val="0"/>
      </c:bar3DChart>
      <c:catAx>
        <c:axId val="35139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141120"/>
        <c:crosses val="autoZero"/>
        <c:auto val="1"/>
        <c:lblAlgn val="ctr"/>
        <c:lblOffset val="100"/>
        <c:noMultiLvlLbl val="0"/>
      </c:catAx>
      <c:valAx>
        <c:axId val="3514112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139584"/>
        <c:crosses val="autoZero"/>
        <c:crossBetween val="between"/>
        <c:majorUnit val="2000"/>
        <c:minorUnit val="100"/>
      </c:valAx>
    </c:plotArea>
    <c:plotVisOnly val="1"/>
    <c:dispBlanksAs val="gap"/>
    <c:showDLblsOverMax val="0"/>
  </c:chart>
  <c:txPr>
    <a:bodyPr/>
    <a:lstStyle/>
    <a:p>
      <a:pPr algn="ctr" rtl="0">
        <a:defRPr lang="ru-RU" sz="1800" b="0" i="0" u="none" strike="noStrike" kern="1200" baseline="0">
          <a:solidFill>
            <a:srgbClr val="C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52647386977639"/>
          <c:y val="0.23992265347362554"/>
          <c:w val="0.76972951576095894"/>
          <c:h val="0.71391575499965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CF-4ACA-A37C-2609F74C3A1D}"/>
              </c:ext>
            </c:extLst>
          </c:dPt>
          <c:dLbls>
            <c:dLbl>
              <c:idx val="0"/>
              <c:layout>
                <c:manualLayout>
                  <c:x val="2.2886629376781265E-2"/>
                  <c:y val="-9.0722946136157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CF-4ACA-A37C-2609F74C3A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CF-4ACA-A37C-2609F74C3A1D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2014/15 учебный год2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0CF-4ACA-A37C-2609F74C3A1D}"/>
              </c:ext>
            </c:extLst>
          </c:dPt>
          <c:dLbls>
            <c:dLbl>
              <c:idx val="0"/>
              <c:layout>
                <c:manualLayout>
                  <c:x val="3.1126340703576436E-2"/>
                  <c:y val="-7.5116716605114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CF-4ACA-A37C-2609F74C3A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CF-4ACA-A37C-2609F74C3A1D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2015/16 учебный год3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2851202474101516E-2"/>
                  <c:y val="-5.309734513274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0CF-4ACA-A37C-2609F74C3A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0CF-4ACA-A37C-2609F74C3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62"/>
        <c:shape val="cylinder"/>
        <c:axId val="34608640"/>
        <c:axId val="34610176"/>
        <c:axId val="0"/>
      </c:bar3DChart>
      <c:catAx>
        <c:axId val="34608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610176"/>
        <c:crosses val="autoZero"/>
        <c:auto val="1"/>
        <c:lblAlgn val="ctr"/>
        <c:lblOffset val="100"/>
        <c:noMultiLvlLbl val="0"/>
      </c:catAx>
      <c:valAx>
        <c:axId val="34610176"/>
        <c:scaling>
          <c:orientation val="minMax"/>
          <c:max val="4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608640"/>
        <c:crosses val="autoZero"/>
        <c:crossBetween val="between"/>
        <c:majorUnit val="300"/>
        <c:minorUnit val="100"/>
      </c:valAx>
    </c:plotArea>
    <c:plotVisOnly val="1"/>
    <c:dispBlanksAs val="gap"/>
    <c:showDLblsOverMax val="0"/>
  </c:chart>
  <c:txPr>
    <a:bodyPr/>
    <a:lstStyle/>
    <a:p>
      <a:pPr algn="ctr" rtl="0">
        <a:defRPr lang="ru-RU" sz="1800" b="0" i="0" u="none" strike="noStrike" kern="1200" baseline="0">
          <a:solidFill>
            <a:srgbClr val="C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52647386977639"/>
          <c:y val="0.23992265347362554"/>
          <c:w val="0.76972951576095894"/>
          <c:h val="0.71391575499965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15-48AD-AA9A-B3F40BED9DF8}"/>
              </c:ext>
            </c:extLst>
          </c:dPt>
          <c:dLbls>
            <c:dLbl>
              <c:idx val="0"/>
              <c:layout>
                <c:manualLayout>
                  <c:x val="2.2886629376781265E-2"/>
                  <c:y val="-9.072294613615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15-48AD-AA9A-B3F40BED9D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15-48AD-AA9A-B3F40BED9DF8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2014/15 учебный год2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215-48AD-AA9A-B3F40BED9DF8}"/>
              </c:ext>
            </c:extLst>
          </c:dPt>
          <c:dLbls>
            <c:dLbl>
              <c:idx val="0"/>
              <c:layout>
                <c:manualLayout>
                  <c:x val="3.1126340703576436E-2"/>
                  <c:y val="-7.5116716605114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15-48AD-AA9A-B3F40BED9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15-48AD-AA9A-B3F40BED9DF8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2015/16 учебный год3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2851202474101516E-2"/>
                  <c:y val="-5.309734513274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215-48AD-AA9A-B3F40BED9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15-48AD-AA9A-B3F40BED9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62"/>
        <c:shape val="cylinder"/>
        <c:axId val="35865344"/>
        <c:axId val="35866880"/>
        <c:axId val="0"/>
      </c:bar3DChart>
      <c:catAx>
        <c:axId val="35865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866880"/>
        <c:crosses val="autoZero"/>
        <c:auto val="1"/>
        <c:lblAlgn val="ctr"/>
        <c:lblOffset val="100"/>
        <c:noMultiLvlLbl val="0"/>
      </c:catAx>
      <c:valAx>
        <c:axId val="3586688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865344"/>
        <c:crosses val="autoZero"/>
        <c:crossBetween val="between"/>
        <c:majorUnit val="100"/>
        <c:minorUnit val="100"/>
      </c:valAx>
    </c:plotArea>
    <c:plotVisOnly val="1"/>
    <c:dispBlanksAs val="gap"/>
    <c:showDLblsOverMax val="0"/>
  </c:chart>
  <c:txPr>
    <a:bodyPr/>
    <a:lstStyle/>
    <a:p>
      <a:pPr algn="ctr" rtl="0">
        <a:defRPr lang="ru-RU" sz="1800" b="0" i="0" u="none" strike="noStrike" kern="1200" baseline="0">
          <a:solidFill>
            <a:srgbClr val="C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52647386977639"/>
          <c:y val="0.23992265347362554"/>
          <c:w val="0.76972951576095894"/>
          <c:h val="0.71391575499965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A0-4688-B23E-AD3E934753D0}"/>
              </c:ext>
            </c:extLst>
          </c:dPt>
          <c:dLbls>
            <c:dLbl>
              <c:idx val="0"/>
              <c:layout>
                <c:manualLayout>
                  <c:x val="2.2886689216721805E-2"/>
                  <c:y val="-8.150485692354314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A0-4688-B23E-AD3E93475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A0-4688-B23E-AD3E934753D0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2014/15 учебный год2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5A0-4688-B23E-AD3E934753D0}"/>
              </c:ext>
            </c:extLst>
          </c:dPt>
          <c:dLbls>
            <c:dLbl>
              <c:idx val="0"/>
              <c:layout>
                <c:manualLayout>
                  <c:x val="2.3279343158846902E-2"/>
                  <c:y val="-7.050804890131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5A0-4688-B23E-AD3E93475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A0-4688-B23E-AD3E934753D0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2015/16 учебный год3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2468412365108232E-2"/>
                  <c:y val="-8.997167323874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5A0-4688-B23E-AD3E93475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5A0-4688-B23E-AD3E93475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62"/>
        <c:shape val="cylinder"/>
        <c:axId val="35665792"/>
        <c:axId val="35667328"/>
        <c:axId val="0"/>
      </c:bar3DChart>
      <c:catAx>
        <c:axId val="35665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667328"/>
        <c:crosses val="autoZero"/>
        <c:auto val="1"/>
        <c:lblAlgn val="ctr"/>
        <c:lblOffset val="100"/>
        <c:noMultiLvlLbl val="0"/>
      </c:catAx>
      <c:valAx>
        <c:axId val="35667328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665792"/>
        <c:crosses val="autoZero"/>
        <c:crossBetween val="between"/>
        <c:majorUnit val="1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52647386977639"/>
          <c:y val="0.23992265347362554"/>
          <c:w val="0.76972951576095894"/>
          <c:h val="0.71391575499965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92-4660-9F65-51E3F12FFF34}"/>
              </c:ext>
            </c:extLst>
          </c:dPt>
          <c:dLbls>
            <c:dLbl>
              <c:idx val="0"/>
              <c:layout>
                <c:manualLayout>
                  <c:x val="2.2886629376781265E-2"/>
                  <c:y val="-9.072294613615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92-4660-9F65-51E3F12FFF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92-4660-9F65-51E3F12FFF34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2014/15 учебный год2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E92-4660-9F65-51E3F12FFF34}"/>
              </c:ext>
            </c:extLst>
          </c:dPt>
          <c:dLbls>
            <c:dLbl>
              <c:idx val="0"/>
              <c:layout>
                <c:manualLayout>
                  <c:x val="3.1126340703576436E-2"/>
                  <c:y val="-7.5116716605114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92-4660-9F65-51E3F12FF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92-4660-9F65-51E3F12FFF34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2015/16 учебный год3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2851202474101516E-2"/>
                  <c:y val="-5.309734513274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E92-4660-9F65-51E3F12FF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победители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92-4660-9F65-51E3F12FF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62"/>
        <c:shape val="cylinder"/>
        <c:axId val="36209792"/>
        <c:axId val="36211328"/>
        <c:axId val="0"/>
      </c:bar3DChart>
      <c:catAx>
        <c:axId val="36209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211328"/>
        <c:crosses val="autoZero"/>
        <c:auto val="1"/>
        <c:lblAlgn val="ctr"/>
        <c:lblOffset val="100"/>
        <c:noMultiLvlLbl val="0"/>
      </c:catAx>
      <c:valAx>
        <c:axId val="36211328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6209792"/>
        <c:crosses val="autoZero"/>
        <c:crossBetween val="between"/>
        <c:majorUnit val="2000"/>
        <c:minorUnit val="100"/>
      </c:valAx>
    </c:plotArea>
    <c:plotVisOnly val="1"/>
    <c:dispBlanksAs val="gap"/>
    <c:showDLblsOverMax val="0"/>
  </c:chart>
  <c:txPr>
    <a:bodyPr/>
    <a:lstStyle/>
    <a:p>
      <a:pPr algn="ctr" rtl="0">
        <a:defRPr lang="ru-RU" sz="1800" b="0" i="0" u="none" strike="noStrike" kern="1200" baseline="0">
          <a:solidFill>
            <a:srgbClr val="C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088CB-2C66-4808-95B8-C9A674D7AB27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2561C-BC9F-443D-9E1F-C8BB17A9054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CA346-D271-41B5-9A3E-5849EE9E4526}" type="parTrans" cxnId="{DAC5D0D1-92B1-4F01-A7D1-0A935F70E12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4CD6D-D555-46BE-ABFA-07A1528AA503}" type="sibTrans" cxnId="{DAC5D0D1-92B1-4F01-A7D1-0A935F70E12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023E3-A3E7-4EB9-8A90-E32BF619CF3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Материально-технические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C457-7F7E-4799-8F6E-C118FC92E398}" type="parTrans" cxnId="{CF53FFDE-08AE-4142-8221-8B084637757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37112-8E74-48DE-B629-1C70B0116064}" type="sibTrans" cxnId="{CF53FFDE-08AE-4142-8221-8B084637757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3B562-3F23-4F74-BA66-36981E5DE995}">
      <dgm:prSet phldrT="[Текст]" custT="1"/>
      <dgm:spPr/>
      <dgm:t>
        <a:bodyPr anchor="b"/>
        <a:lstStyle/>
        <a:p>
          <a:pPr algn="l">
            <a:lnSpc>
              <a:spcPct val="1000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5D58D-5876-43D3-BBF3-C36914854411}" type="parTrans" cxnId="{CE0FCFA8-7A8C-4A49-AAF7-49C4804618A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C527E-03C0-4C0C-A864-E14FE72C3110}" type="sibTrans" cxnId="{CE0FCFA8-7A8C-4A49-AAF7-49C4804618A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41F88-A4CE-459F-992A-2B703A50EEE0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Информационно-методические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AC3FF-E879-4BE3-80DA-89748C68ED8E}" type="parTrans" cxnId="{C523B503-EFDD-49CF-8068-DEAE113BB32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A0A39-4E33-46FD-B06F-819CF444A35B}" type="sibTrans" cxnId="{C523B503-EFDD-49CF-8068-DEAE113BB32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B1501-1D6A-470D-AF96-DCC4F47804AC}" type="pres">
      <dgm:prSet presAssocID="{5FF088CB-2C66-4808-95B8-C9A674D7AB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C1BC11-81E3-41CD-9E93-52FB23D71602}" type="pres">
      <dgm:prSet presAssocID="{B8A41F88-A4CE-459F-992A-2B703A50EEE0}" presName="parentLin" presStyleCnt="0"/>
      <dgm:spPr/>
      <dgm:t>
        <a:bodyPr/>
        <a:lstStyle/>
        <a:p>
          <a:endParaRPr lang="ru-RU"/>
        </a:p>
      </dgm:t>
    </dgm:pt>
    <dgm:pt modelId="{60E93B01-74BC-4D4D-BB46-F76EF26AACDB}" type="pres">
      <dgm:prSet presAssocID="{B8A41F88-A4CE-459F-992A-2B703A50EEE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59F8FC-B73B-48EA-A68C-1FD2465E1D2B}" type="pres">
      <dgm:prSet presAssocID="{B8A41F88-A4CE-459F-992A-2B703A50EEE0}" presName="parentText" presStyleLbl="node1" presStyleIdx="0" presStyleCnt="4" custLinFactNeighborX="-46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08518-DCA4-4F2F-B0BB-A9D92AB398F0}" type="pres">
      <dgm:prSet presAssocID="{B8A41F88-A4CE-459F-992A-2B703A50EEE0}" presName="negativeSpace" presStyleCnt="0"/>
      <dgm:spPr/>
      <dgm:t>
        <a:bodyPr/>
        <a:lstStyle/>
        <a:p>
          <a:endParaRPr lang="ru-RU"/>
        </a:p>
      </dgm:t>
    </dgm:pt>
    <dgm:pt modelId="{66B672BE-97F6-4B31-8F0E-670C07E4133B}" type="pres">
      <dgm:prSet presAssocID="{B8A41F88-A4CE-459F-992A-2B703A50EE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88F41-D661-44F6-BDDC-A79DE1F4DC32}" type="pres">
      <dgm:prSet presAssocID="{C54A0A39-4E33-46FD-B06F-819CF444A35B}" presName="spaceBetweenRectangles" presStyleCnt="0"/>
      <dgm:spPr/>
      <dgm:t>
        <a:bodyPr/>
        <a:lstStyle/>
        <a:p>
          <a:endParaRPr lang="ru-RU"/>
        </a:p>
      </dgm:t>
    </dgm:pt>
    <dgm:pt modelId="{46361EBB-3EA1-4EF4-B2E6-271635F1F92F}" type="pres">
      <dgm:prSet presAssocID="{4E32561C-BC9F-443D-9E1F-C8BB17A90540}" presName="parentLin" presStyleCnt="0"/>
      <dgm:spPr/>
      <dgm:t>
        <a:bodyPr/>
        <a:lstStyle/>
        <a:p>
          <a:endParaRPr lang="ru-RU"/>
        </a:p>
      </dgm:t>
    </dgm:pt>
    <dgm:pt modelId="{B67FAA54-A7AD-4330-A47F-2A7A3123E4C1}" type="pres">
      <dgm:prSet presAssocID="{4E32561C-BC9F-443D-9E1F-C8BB17A9054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EDC9DE6-201F-4E6E-B378-E20D63D097F9}" type="pres">
      <dgm:prSet presAssocID="{4E32561C-BC9F-443D-9E1F-C8BB17A90540}" presName="parentText" presStyleLbl="node1" presStyleIdx="1" presStyleCnt="4" custLinFactNeighborX="-46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B11F4-C091-4445-9EF3-48314C34138E}" type="pres">
      <dgm:prSet presAssocID="{4E32561C-BC9F-443D-9E1F-C8BB17A90540}" presName="negativeSpace" presStyleCnt="0"/>
      <dgm:spPr/>
      <dgm:t>
        <a:bodyPr/>
        <a:lstStyle/>
        <a:p>
          <a:endParaRPr lang="ru-RU"/>
        </a:p>
      </dgm:t>
    </dgm:pt>
    <dgm:pt modelId="{61B14A92-866C-4897-8A46-631F1D97B081}" type="pres">
      <dgm:prSet presAssocID="{4E32561C-BC9F-443D-9E1F-C8BB17A9054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59BE8-3C8B-4AD6-8371-8422BF3DC219}" type="pres">
      <dgm:prSet presAssocID="{50F4CD6D-D555-46BE-ABFA-07A1528AA503}" presName="spaceBetweenRectangles" presStyleCnt="0"/>
      <dgm:spPr/>
      <dgm:t>
        <a:bodyPr/>
        <a:lstStyle/>
        <a:p>
          <a:endParaRPr lang="ru-RU"/>
        </a:p>
      </dgm:t>
    </dgm:pt>
    <dgm:pt modelId="{39C904AD-9E74-40FB-B54F-B3600CB647E0}" type="pres">
      <dgm:prSet presAssocID="{7AF023E3-A3E7-4EB9-8A90-E32BF619CF34}" presName="parentLin" presStyleCnt="0"/>
      <dgm:spPr/>
      <dgm:t>
        <a:bodyPr/>
        <a:lstStyle/>
        <a:p>
          <a:endParaRPr lang="ru-RU"/>
        </a:p>
      </dgm:t>
    </dgm:pt>
    <dgm:pt modelId="{DD5F0BF6-8C34-44CE-9846-1FA053D4358E}" type="pres">
      <dgm:prSet presAssocID="{7AF023E3-A3E7-4EB9-8A90-E32BF619CF3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5549327-4C89-4E32-9BBF-A4F30CF4BBDD}" type="pres">
      <dgm:prSet presAssocID="{7AF023E3-A3E7-4EB9-8A90-E32BF619CF34}" presName="parentText" presStyleLbl="node1" presStyleIdx="2" presStyleCnt="4" custLinFactNeighborX="-46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8A7CF-4485-4D88-9CCD-6939F7A34B2C}" type="pres">
      <dgm:prSet presAssocID="{7AF023E3-A3E7-4EB9-8A90-E32BF619CF34}" presName="negativeSpace" presStyleCnt="0"/>
      <dgm:spPr/>
      <dgm:t>
        <a:bodyPr/>
        <a:lstStyle/>
        <a:p>
          <a:endParaRPr lang="ru-RU"/>
        </a:p>
      </dgm:t>
    </dgm:pt>
    <dgm:pt modelId="{430F3D5E-E6F0-4A39-A8D6-9C2EED6D132B}" type="pres">
      <dgm:prSet presAssocID="{7AF023E3-A3E7-4EB9-8A90-E32BF619CF3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0EBFB-B14F-46AE-AE22-C3384B8BE45A}" type="pres">
      <dgm:prSet presAssocID="{73137112-8E74-48DE-B629-1C70B0116064}" presName="spaceBetweenRectangles" presStyleCnt="0"/>
      <dgm:spPr/>
      <dgm:t>
        <a:bodyPr/>
        <a:lstStyle/>
        <a:p>
          <a:endParaRPr lang="ru-RU"/>
        </a:p>
      </dgm:t>
    </dgm:pt>
    <dgm:pt modelId="{0F0AD0A9-F374-4202-BD67-5327BF5BD8BB}" type="pres">
      <dgm:prSet presAssocID="{8B53B562-3F23-4F74-BA66-36981E5DE995}" presName="parentLin" presStyleCnt="0"/>
      <dgm:spPr/>
      <dgm:t>
        <a:bodyPr/>
        <a:lstStyle/>
        <a:p>
          <a:endParaRPr lang="ru-RU"/>
        </a:p>
      </dgm:t>
    </dgm:pt>
    <dgm:pt modelId="{D24F1806-5DFD-476D-A0BA-C1AA247F6645}" type="pres">
      <dgm:prSet presAssocID="{8B53B562-3F23-4F74-BA66-36981E5DE99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4D56CEB-74AF-4D2D-B144-7AA9B15F065C}" type="pres">
      <dgm:prSet presAssocID="{8B53B562-3F23-4F74-BA66-36981E5DE995}" presName="parentText" presStyleLbl="node1" presStyleIdx="3" presStyleCnt="4" custLinFactNeighborX="-44987" custLinFactNeighborY="7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6B252-FF6D-47DE-9AF5-F6E5EEB35175}" type="pres">
      <dgm:prSet presAssocID="{8B53B562-3F23-4F74-BA66-36981E5DE995}" presName="negativeSpace" presStyleCnt="0"/>
      <dgm:spPr/>
      <dgm:t>
        <a:bodyPr/>
        <a:lstStyle/>
        <a:p>
          <a:endParaRPr lang="ru-RU"/>
        </a:p>
      </dgm:t>
    </dgm:pt>
    <dgm:pt modelId="{9A31A079-5E86-4D40-B901-D3108AA38A49}" type="pres">
      <dgm:prSet presAssocID="{8B53B562-3F23-4F74-BA66-36981E5DE99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B5543-E6B1-464C-9F22-7658A818F3A3}" type="presOf" srcId="{4E32561C-BC9F-443D-9E1F-C8BB17A90540}" destId="{B67FAA54-A7AD-4330-A47F-2A7A3123E4C1}" srcOrd="0" destOrd="0" presId="urn:microsoft.com/office/officeart/2005/8/layout/list1"/>
    <dgm:cxn modelId="{C523B503-EFDD-49CF-8068-DEAE113BB323}" srcId="{5FF088CB-2C66-4808-95B8-C9A674D7AB27}" destId="{B8A41F88-A4CE-459F-992A-2B703A50EEE0}" srcOrd="0" destOrd="0" parTransId="{45BAC3FF-E879-4BE3-80DA-89748C68ED8E}" sibTransId="{C54A0A39-4E33-46FD-B06F-819CF444A35B}"/>
    <dgm:cxn modelId="{DAC5D0D1-92B1-4F01-A7D1-0A935F70E12E}" srcId="{5FF088CB-2C66-4808-95B8-C9A674D7AB27}" destId="{4E32561C-BC9F-443D-9E1F-C8BB17A90540}" srcOrd="1" destOrd="0" parTransId="{83CCA346-D271-41B5-9A3E-5849EE9E4526}" sibTransId="{50F4CD6D-D555-46BE-ABFA-07A1528AA503}"/>
    <dgm:cxn modelId="{313EB1C6-11D5-4651-8996-C3DF6D6A5734}" type="presOf" srcId="{B8A41F88-A4CE-459F-992A-2B703A50EEE0}" destId="{8D59F8FC-B73B-48EA-A68C-1FD2465E1D2B}" srcOrd="1" destOrd="0" presId="urn:microsoft.com/office/officeart/2005/8/layout/list1"/>
    <dgm:cxn modelId="{60BFD223-68B6-483A-9B31-A1B5740FB633}" type="presOf" srcId="{5FF088CB-2C66-4808-95B8-C9A674D7AB27}" destId="{A91B1501-1D6A-470D-AF96-DCC4F47804AC}" srcOrd="0" destOrd="0" presId="urn:microsoft.com/office/officeart/2005/8/layout/list1"/>
    <dgm:cxn modelId="{CE0FCFA8-7A8C-4A49-AAF7-49C4804618A0}" srcId="{5FF088CB-2C66-4808-95B8-C9A674D7AB27}" destId="{8B53B562-3F23-4F74-BA66-36981E5DE995}" srcOrd="3" destOrd="0" parTransId="{5385D58D-5876-43D3-BBF3-C36914854411}" sibTransId="{547C527E-03C0-4C0C-A864-E14FE72C3110}"/>
    <dgm:cxn modelId="{CF53FFDE-08AE-4142-8221-8B084637757C}" srcId="{5FF088CB-2C66-4808-95B8-C9A674D7AB27}" destId="{7AF023E3-A3E7-4EB9-8A90-E32BF619CF34}" srcOrd="2" destOrd="0" parTransId="{3BF7C457-7F7E-4799-8F6E-C118FC92E398}" sibTransId="{73137112-8E74-48DE-B629-1C70B0116064}"/>
    <dgm:cxn modelId="{E53103DE-088C-42B3-AE21-E6182F13FB2E}" type="presOf" srcId="{4E32561C-BC9F-443D-9E1F-C8BB17A90540}" destId="{7EDC9DE6-201F-4E6E-B378-E20D63D097F9}" srcOrd="1" destOrd="0" presId="urn:microsoft.com/office/officeart/2005/8/layout/list1"/>
    <dgm:cxn modelId="{542B5F1E-9762-46C8-91CD-ABFB8BCFDFFF}" type="presOf" srcId="{7AF023E3-A3E7-4EB9-8A90-E32BF619CF34}" destId="{DD5F0BF6-8C34-44CE-9846-1FA053D4358E}" srcOrd="0" destOrd="0" presId="urn:microsoft.com/office/officeart/2005/8/layout/list1"/>
    <dgm:cxn modelId="{9BE57B58-3398-4B06-B46D-8947984C0C4E}" type="presOf" srcId="{B8A41F88-A4CE-459F-992A-2B703A50EEE0}" destId="{60E93B01-74BC-4D4D-BB46-F76EF26AACDB}" srcOrd="0" destOrd="0" presId="urn:microsoft.com/office/officeart/2005/8/layout/list1"/>
    <dgm:cxn modelId="{88A32EA6-7297-4573-A389-DEB27298CDA8}" type="presOf" srcId="{7AF023E3-A3E7-4EB9-8A90-E32BF619CF34}" destId="{25549327-4C89-4E32-9BBF-A4F30CF4BBDD}" srcOrd="1" destOrd="0" presId="urn:microsoft.com/office/officeart/2005/8/layout/list1"/>
    <dgm:cxn modelId="{B18D6221-6B9D-4AA3-9067-D1B634ABC9F1}" type="presOf" srcId="{8B53B562-3F23-4F74-BA66-36981E5DE995}" destId="{D24F1806-5DFD-476D-A0BA-C1AA247F6645}" srcOrd="0" destOrd="0" presId="urn:microsoft.com/office/officeart/2005/8/layout/list1"/>
    <dgm:cxn modelId="{B27F13E7-06BF-42EB-A1FF-63F961A76F2D}" type="presOf" srcId="{8B53B562-3F23-4F74-BA66-36981E5DE995}" destId="{E4D56CEB-74AF-4D2D-B144-7AA9B15F065C}" srcOrd="1" destOrd="0" presId="urn:microsoft.com/office/officeart/2005/8/layout/list1"/>
    <dgm:cxn modelId="{FAFD5669-5041-47F6-BB69-2B3F5EF29CBF}" type="presParOf" srcId="{A91B1501-1D6A-470D-AF96-DCC4F47804AC}" destId="{8DC1BC11-81E3-41CD-9E93-52FB23D71602}" srcOrd="0" destOrd="0" presId="urn:microsoft.com/office/officeart/2005/8/layout/list1"/>
    <dgm:cxn modelId="{27BBCCF0-34F8-4177-960F-2B90805E2DFF}" type="presParOf" srcId="{8DC1BC11-81E3-41CD-9E93-52FB23D71602}" destId="{60E93B01-74BC-4D4D-BB46-F76EF26AACDB}" srcOrd="0" destOrd="0" presId="urn:microsoft.com/office/officeart/2005/8/layout/list1"/>
    <dgm:cxn modelId="{92FB30F4-24EE-46D1-8BE9-672AF4AB4C83}" type="presParOf" srcId="{8DC1BC11-81E3-41CD-9E93-52FB23D71602}" destId="{8D59F8FC-B73B-48EA-A68C-1FD2465E1D2B}" srcOrd="1" destOrd="0" presId="urn:microsoft.com/office/officeart/2005/8/layout/list1"/>
    <dgm:cxn modelId="{1B179572-E454-4DCB-94CE-DFE6C30B9903}" type="presParOf" srcId="{A91B1501-1D6A-470D-AF96-DCC4F47804AC}" destId="{E3808518-DCA4-4F2F-B0BB-A9D92AB398F0}" srcOrd="1" destOrd="0" presId="urn:microsoft.com/office/officeart/2005/8/layout/list1"/>
    <dgm:cxn modelId="{33B56952-FC19-4621-A206-B96288BF3507}" type="presParOf" srcId="{A91B1501-1D6A-470D-AF96-DCC4F47804AC}" destId="{66B672BE-97F6-4B31-8F0E-670C07E4133B}" srcOrd="2" destOrd="0" presId="urn:microsoft.com/office/officeart/2005/8/layout/list1"/>
    <dgm:cxn modelId="{B9849178-D36F-4308-86CE-670FEA2D9D84}" type="presParOf" srcId="{A91B1501-1D6A-470D-AF96-DCC4F47804AC}" destId="{71188F41-D661-44F6-BDDC-A79DE1F4DC32}" srcOrd="3" destOrd="0" presId="urn:microsoft.com/office/officeart/2005/8/layout/list1"/>
    <dgm:cxn modelId="{6F76BD18-59E3-4AE0-A6ED-23D37B4BAD5D}" type="presParOf" srcId="{A91B1501-1D6A-470D-AF96-DCC4F47804AC}" destId="{46361EBB-3EA1-4EF4-B2E6-271635F1F92F}" srcOrd="4" destOrd="0" presId="urn:microsoft.com/office/officeart/2005/8/layout/list1"/>
    <dgm:cxn modelId="{544CB745-4FD3-4ACF-9125-000EFA018C1F}" type="presParOf" srcId="{46361EBB-3EA1-4EF4-B2E6-271635F1F92F}" destId="{B67FAA54-A7AD-4330-A47F-2A7A3123E4C1}" srcOrd="0" destOrd="0" presId="urn:microsoft.com/office/officeart/2005/8/layout/list1"/>
    <dgm:cxn modelId="{C855FE4A-9729-4D69-A23C-7CEF7B1FCAEC}" type="presParOf" srcId="{46361EBB-3EA1-4EF4-B2E6-271635F1F92F}" destId="{7EDC9DE6-201F-4E6E-B378-E20D63D097F9}" srcOrd="1" destOrd="0" presId="urn:microsoft.com/office/officeart/2005/8/layout/list1"/>
    <dgm:cxn modelId="{C2B11883-8A92-4084-818C-FE033A044C46}" type="presParOf" srcId="{A91B1501-1D6A-470D-AF96-DCC4F47804AC}" destId="{CFBB11F4-C091-4445-9EF3-48314C34138E}" srcOrd="5" destOrd="0" presId="urn:microsoft.com/office/officeart/2005/8/layout/list1"/>
    <dgm:cxn modelId="{E45081BB-5C75-4F58-8131-981118E12BAB}" type="presParOf" srcId="{A91B1501-1D6A-470D-AF96-DCC4F47804AC}" destId="{61B14A92-866C-4897-8A46-631F1D97B081}" srcOrd="6" destOrd="0" presId="urn:microsoft.com/office/officeart/2005/8/layout/list1"/>
    <dgm:cxn modelId="{E3461888-0EE5-48AE-9190-097E58CBE092}" type="presParOf" srcId="{A91B1501-1D6A-470D-AF96-DCC4F47804AC}" destId="{E6759BE8-3C8B-4AD6-8371-8422BF3DC219}" srcOrd="7" destOrd="0" presId="urn:microsoft.com/office/officeart/2005/8/layout/list1"/>
    <dgm:cxn modelId="{99202F21-84DA-4ED6-B3FA-A36843BD1792}" type="presParOf" srcId="{A91B1501-1D6A-470D-AF96-DCC4F47804AC}" destId="{39C904AD-9E74-40FB-B54F-B3600CB647E0}" srcOrd="8" destOrd="0" presId="urn:microsoft.com/office/officeart/2005/8/layout/list1"/>
    <dgm:cxn modelId="{0138E412-59F0-4B41-B005-EBBD7CCAE01A}" type="presParOf" srcId="{39C904AD-9E74-40FB-B54F-B3600CB647E0}" destId="{DD5F0BF6-8C34-44CE-9846-1FA053D4358E}" srcOrd="0" destOrd="0" presId="urn:microsoft.com/office/officeart/2005/8/layout/list1"/>
    <dgm:cxn modelId="{05B2267C-70D3-4C48-9ED7-624BC4021E02}" type="presParOf" srcId="{39C904AD-9E74-40FB-B54F-B3600CB647E0}" destId="{25549327-4C89-4E32-9BBF-A4F30CF4BBDD}" srcOrd="1" destOrd="0" presId="urn:microsoft.com/office/officeart/2005/8/layout/list1"/>
    <dgm:cxn modelId="{8D52C52F-4B93-4832-8FE6-36D1618B0B87}" type="presParOf" srcId="{A91B1501-1D6A-470D-AF96-DCC4F47804AC}" destId="{2F58A7CF-4485-4D88-9CCD-6939F7A34B2C}" srcOrd="9" destOrd="0" presId="urn:microsoft.com/office/officeart/2005/8/layout/list1"/>
    <dgm:cxn modelId="{C3FB947A-9AD7-407D-B768-B16BFD8EA915}" type="presParOf" srcId="{A91B1501-1D6A-470D-AF96-DCC4F47804AC}" destId="{430F3D5E-E6F0-4A39-A8D6-9C2EED6D132B}" srcOrd="10" destOrd="0" presId="urn:microsoft.com/office/officeart/2005/8/layout/list1"/>
    <dgm:cxn modelId="{FA465A9F-3393-47C9-AEB2-F9EA7477E77F}" type="presParOf" srcId="{A91B1501-1D6A-470D-AF96-DCC4F47804AC}" destId="{EDD0EBFB-B14F-46AE-AE22-C3384B8BE45A}" srcOrd="11" destOrd="0" presId="urn:microsoft.com/office/officeart/2005/8/layout/list1"/>
    <dgm:cxn modelId="{C4EAD8C2-A8AC-490C-8570-3C1DE31351C8}" type="presParOf" srcId="{A91B1501-1D6A-470D-AF96-DCC4F47804AC}" destId="{0F0AD0A9-F374-4202-BD67-5327BF5BD8BB}" srcOrd="12" destOrd="0" presId="urn:microsoft.com/office/officeart/2005/8/layout/list1"/>
    <dgm:cxn modelId="{CBD228A1-9AE3-4AB1-98DD-AC33BA034D18}" type="presParOf" srcId="{0F0AD0A9-F374-4202-BD67-5327BF5BD8BB}" destId="{D24F1806-5DFD-476D-A0BA-C1AA247F6645}" srcOrd="0" destOrd="0" presId="urn:microsoft.com/office/officeart/2005/8/layout/list1"/>
    <dgm:cxn modelId="{BD994F9D-5EB9-4703-A96D-DF7BD62D887C}" type="presParOf" srcId="{0F0AD0A9-F374-4202-BD67-5327BF5BD8BB}" destId="{E4D56CEB-74AF-4D2D-B144-7AA9B15F065C}" srcOrd="1" destOrd="0" presId="urn:microsoft.com/office/officeart/2005/8/layout/list1"/>
    <dgm:cxn modelId="{0616EC42-2BD6-40BE-9936-9CF922F08753}" type="presParOf" srcId="{A91B1501-1D6A-470D-AF96-DCC4F47804AC}" destId="{06D6B252-FF6D-47DE-9AF5-F6E5EEB35175}" srcOrd="13" destOrd="0" presId="urn:microsoft.com/office/officeart/2005/8/layout/list1"/>
    <dgm:cxn modelId="{EA61954B-F68F-4430-AB05-47FBA7C0199B}" type="presParOf" srcId="{A91B1501-1D6A-470D-AF96-DCC4F47804AC}" destId="{9A31A079-5E86-4D40-B901-D3108AA38A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C64AD-0D79-4144-BBBD-2F3B20A6ECAE}" type="doc">
      <dgm:prSet loTypeId="urn:microsoft.com/office/officeart/2005/8/layout/hProcess7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214433-8D77-40B8-A827-D83936E19485}">
      <dgm:prSet phldrT="[Текст]" custT="1"/>
      <dgm:spPr/>
      <dgm:t>
        <a:bodyPr anchor="ctr"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25168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EEEEA-DB68-4647-A032-8DCEB48DC4C5}" type="parTrans" cxnId="{92422ECB-EB05-4485-A01B-D47EF9A8CFFE}">
      <dgm:prSet/>
      <dgm:spPr/>
      <dgm:t>
        <a:bodyPr/>
        <a:lstStyle/>
        <a:p>
          <a:endParaRPr lang="ru-RU"/>
        </a:p>
      </dgm:t>
    </dgm:pt>
    <dgm:pt modelId="{6EEFF617-7E91-4995-82C4-829E8D36B586}" type="sibTrans" cxnId="{92422ECB-EB05-4485-A01B-D47EF9A8CFFE}">
      <dgm:prSet/>
      <dgm:spPr/>
      <dgm:t>
        <a:bodyPr/>
        <a:lstStyle/>
        <a:p>
          <a:endParaRPr lang="ru-RU"/>
        </a:p>
      </dgm:t>
    </dgm:pt>
    <dgm:pt modelId="{F335D46B-4A79-4622-82F4-D16241FFA359}">
      <dgm:prSet phldrT="[Текст]" custT="1"/>
      <dgm:spPr/>
      <dgm:t>
        <a:bodyPr anchor="ctr"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</a:t>
          </a:r>
          <a:endParaRPr lang="ru-RU" sz="6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993F5-368A-43DE-A230-A20FC8E9CCC3}" type="parTrans" cxnId="{D568BED2-20C5-4609-A6F8-130F2E61B9EA}">
      <dgm:prSet/>
      <dgm:spPr/>
      <dgm:t>
        <a:bodyPr/>
        <a:lstStyle/>
        <a:p>
          <a:endParaRPr lang="ru-RU"/>
        </a:p>
      </dgm:t>
    </dgm:pt>
    <dgm:pt modelId="{624BB0CA-0C9E-4701-9683-96DE6700D1E8}" type="sibTrans" cxnId="{D568BED2-20C5-4609-A6F8-130F2E61B9EA}">
      <dgm:prSet/>
      <dgm:spPr/>
      <dgm:t>
        <a:bodyPr/>
        <a:lstStyle/>
        <a:p>
          <a:endParaRPr lang="ru-RU"/>
        </a:p>
      </dgm:t>
    </dgm:pt>
    <dgm:pt modelId="{28B8E301-19B1-452F-841B-68831DFEC17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15000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3DB1D-5A67-4F0A-A9F8-5061D5799269}" type="parTrans" cxnId="{D6788106-1709-476D-A528-C49ED5218BA7}">
      <dgm:prSet/>
      <dgm:spPr/>
      <dgm:t>
        <a:bodyPr/>
        <a:lstStyle/>
        <a:p>
          <a:endParaRPr lang="ru-RU"/>
        </a:p>
      </dgm:t>
    </dgm:pt>
    <dgm:pt modelId="{C915FF4C-32BA-4E76-B27D-96DD2D4D966E}" type="sibTrans" cxnId="{D6788106-1709-476D-A528-C49ED5218BA7}">
      <dgm:prSet/>
      <dgm:spPr/>
      <dgm:t>
        <a:bodyPr/>
        <a:lstStyle/>
        <a:p>
          <a:endParaRPr lang="ru-RU"/>
        </a:p>
      </dgm:t>
    </dgm:pt>
    <dgm:pt modelId="{F74ECF49-1244-44FD-B697-23346B1FB70C}">
      <dgm:prSet phldrT="[Текст]" custT="1"/>
      <dgm:spPr/>
      <dgm:t>
        <a:bodyPr anchor="ctr"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6E74F-045E-4681-B178-7208B78A8FB9}" type="parTrans" cxnId="{FB2364D7-99E6-499F-8114-50E65CA7664F}">
      <dgm:prSet/>
      <dgm:spPr/>
      <dgm:t>
        <a:bodyPr/>
        <a:lstStyle/>
        <a:p>
          <a:endParaRPr lang="ru-RU"/>
        </a:p>
      </dgm:t>
    </dgm:pt>
    <dgm:pt modelId="{51593A4D-30DD-4374-863F-0C436372D882}" type="sibTrans" cxnId="{FB2364D7-99E6-499F-8114-50E65CA7664F}">
      <dgm:prSet/>
      <dgm:spPr/>
      <dgm:t>
        <a:bodyPr/>
        <a:lstStyle/>
        <a:p>
          <a:endParaRPr lang="ru-RU"/>
        </a:p>
      </dgm:t>
    </dgm:pt>
    <dgm:pt modelId="{94B8C6A3-3475-46D3-BF72-7E569813C71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8000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92FD2-5148-481E-9D0F-7440120EB898}" type="parTrans" cxnId="{4C8F1C8A-E8DA-49FD-AE52-42F109FCE148}">
      <dgm:prSet/>
      <dgm:spPr/>
      <dgm:t>
        <a:bodyPr/>
        <a:lstStyle/>
        <a:p>
          <a:endParaRPr lang="ru-RU"/>
        </a:p>
      </dgm:t>
    </dgm:pt>
    <dgm:pt modelId="{03B8D4CE-C903-445E-8B86-2D4A1272D165}" type="sibTrans" cxnId="{4C8F1C8A-E8DA-49FD-AE52-42F109FCE148}">
      <dgm:prSet/>
      <dgm:spPr/>
      <dgm:t>
        <a:bodyPr/>
        <a:lstStyle/>
        <a:p>
          <a:endParaRPr lang="ru-RU"/>
        </a:p>
      </dgm:t>
    </dgm:pt>
    <dgm:pt modelId="{F9BF3094-93E7-4A62-ACD4-1A30749F1AB4}">
      <dgm:prSet phldrT="[Текст]" custT="1"/>
      <dgm:spPr/>
      <dgm:t>
        <a:bodyPr anchor="ctr"/>
        <a:lstStyle/>
        <a:p>
          <a:pPr algn="ctr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E6DB4-27AF-4A5E-A83B-1768574477B5}" type="parTrans" cxnId="{4DC3C0C1-21AA-4B8B-8265-8CEB2F8256A6}">
      <dgm:prSet/>
      <dgm:spPr/>
      <dgm:t>
        <a:bodyPr/>
        <a:lstStyle/>
        <a:p>
          <a:endParaRPr lang="ru-RU"/>
        </a:p>
      </dgm:t>
    </dgm:pt>
    <dgm:pt modelId="{465EA821-CA90-4F69-AB6B-85BDE7D2A857}" type="sibTrans" cxnId="{4DC3C0C1-21AA-4B8B-8265-8CEB2F8256A6}">
      <dgm:prSet/>
      <dgm:spPr/>
      <dgm:t>
        <a:bodyPr/>
        <a:lstStyle/>
        <a:p>
          <a:endParaRPr lang="ru-RU"/>
        </a:p>
      </dgm:t>
    </dgm:pt>
    <dgm:pt modelId="{33C8D8A6-409B-44DD-9998-8DFB3BB72B9A}" type="pres">
      <dgm:prSet presAssocID="{A2CC64AD-0D79-4144-BBBD-2F3B20A6EC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B550E-EE27-495A-B310-A31661033F2C}" type="pres">
      <dgm:prSet presAssocID="{DD214433-8D77-40B8-A827-D83936E1948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F75BF-9431-4925-B973-B4AD6A44ADF3}" type="pres">
      <dgm:prSet presAssocID="{DD214433-8D77-40B8-A827-D83936E19485}" presName="bgRect" presStyleLbl="node1" presStyleIdx="0" presStyleCnt="3"/>
      <dgm:spPr/>
      <dgm:t>
        <a:bodyPr/>
        <a:lstStyle/>
        <a:p>
          <a:endParaRPr lang="ru-RU"/>
        </a:p>
      </dgm:t>
    </dgm:pt>
    <dgm:pt modelId="{84E623B3-7792-4C04-941C-0739C6ED6D3D}" type="pres">
      <dgm:prSet presAssocID="{DD214433-8D77-40B8-A827-D83936E1948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DBC41-1C90-49D9-978B-385A6764068E}" type="pres">
      <dgm:prSet presAssocID="{DD214433-8D77-40B8-A827-D83936E1948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7A3D-9065-497F-8498-06F97442B0B1}" type="pres">
      <dgm:prSet presAssocID="{6EEFF617-7E91-4995-82C4-829E8D36B586}" presName="hSp" presStyleCnt="0"/>
      <dgm:spPr/>
      <dgm:t>
        <a:bodyPr/>
        <a:lstStyle/>
        <a:p>
          <a:endParaRPr lang="ru-RU"/>
        </a:p>
      </dgm:t>
    </dgm:pt>
    <dgm:pt modelId="{ECAD20C6-62B5-44D5-AACD-8A3176839CAA}" type="pres">
      <dgm:prSet presAssocID="{6EEFF617-7E91-4995-82C4-829E8D36B586}" presName="vProcSp" presStyleCnt="0"/>
      <dgm:spPr/>
      <dgm:t>
        <a:bodyPr/>
        <a:lstStyle/>
        <a:p>
          <a:endParaRPr lang="ru-RU"/>
        </a:p>
      </dgm:t>
    </dgm:pt>
    <dgm:pt modelId="{61061DD5-89CC-47C2-8868-5522EDEC2D7A}" type="pres">
      <dgm:prSet presAssocID="{6EEFF617-7E91-4995-82C4-829E8D36B586}" presName="vSp1" presStyleCnt="0"/>
      <dgm:spPr/>
      <dgm:t>
        <a:bodyPr/>
        <a:lstStyle/>
        <a:p>
          <a:endParaRPr lang="ru-RU"/>
        </a:p>
      </dgm:t>
    </dgm:pt>
    <dgm:pt modelId="{C8DB23FF-6147-4165-8836-A9088DDF2794}" type="pres">
      <dgm:prSet presAssocID="{6EEFF617-7E91-4995-82C4-829E8D36B586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EAD3245E-B3B1-497A-A671-0F4092A5654A}" type="pres">
      <dgm:prSet presAssocID="{6EEFF617-7E91-4995-82C4-829E8D36B586}" presName="vSp2" presStyleCnt="0"/>
      <dgm:spPr/>
      <dgm:t>
        <a:bodyPr/>
        <a:lstStyle/>
        <a:p>
          <a:endParaRPr lang="ru-RU"/>
        </a:p>
      </dgm:t>
    </dgm:pt>
    <dgm:pt modelId="{19044E14-7E1B-4CA5-AA2E-0F0D7B5AC877}" type="pres">
      <dgm:prSet presAssocID="{6EEFF617-7E91-4995-82C4-829E8D36B586}" presName="sibTrans" presStyleCnt="0"/>
      <dgm:spPr/>
      <dgm:t>
        <a:bodyPr/>
        <a:lstStyle/>
        <a:p>
          <a:endParaRPr lang="ru-RU"/>
        </a:p>
      </dgm:t>
    </dgm:pt>
    <dgm:pt modelId="{D0F11D92-07BA-486B-8F45-9C19FCCD6DDF}" type="pres">
      <dgm:prSet presAssocID="{28B8E301-19B1-452F-841B-68831DFEC17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69919-E76A-4379-8808-F33FC7F42306}" type="pres">
      <dgm:prSet presAssocID="{28B8E301-19B1-452F-841B-68831DFEC175}" presName="bgRect" presStyleLbl="node1" presStyleIdx="1" presStyleCnt="3"/>
      <dgm:spPr/>
      <dgm:t>
        <a:bodyPr/>
        <a:lstStyle/>
        <a:p>
          <a:endParaRPr lang="ru-RU"/>
        </a:p>
      </dgm:t>
    </dgm:pt>
    <dgm:pt modelId="{2BB7BD48-2AAA-40DB-A243-B928C43855CD}" type="pres">
      <dgm:prSet presAssocID="{28B8E301-19B1-452F-841B-68831DFEC17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C4372-807B-47D9-B6D1-41C408A9E9E2}" type="pres">
      <dgm:prSet presAssocID="{28B8E301-19B1-452F-841B-68831DFEC17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B83F2-A407-4AB0-A163-DF645AC9B418}" type="pres">
      <dgm:prSet presAssocID="{C915FF4C-32BA-4E76-B27D-96DD2D4D966E}" presName="hSp" presStyleCnt="0"/>
      <dgm:spPr/>
      <dgm:t>
        <a:bodyPr/>
        <a:lstStyle/>
        <a:p>
          <a:endParaRPr lang="ru-RU"/>
        </a:p>
      </dgm:t>
    </dgm:pt>
    <dgm:pt modelId="{41F4EB8B-B125-411A-8293-8A0F2BF951C4}" type="pres">
      <dgm:prSet presAssocID="{C915FF4C-32BA-4E76-B27D-96DD2D4D966E}" presName="vProcSp" presStyleCnt="0"/>
      <dgm:spPr/>
      <dgm:t>
        <a:bodyPr/>
        <a:lstStyle/>
        <a:p>
          <a:endParaRPr lang="ru-RU"/>
        </a:p>
      </dgm:t>
    </dgm:pt>
    <dgm:pt modelId="{F9DC70F8-2FE4-4FC2-AA28-DF48B151FE5B}" type="pres">
      <dgm:prSet presAssocID="{C915FF4C-32BA-4E76-B27D-96DD2D4D966E}" presName="vSp1" presStyleCnt="0"/>
      <dgm:spPr/>
      <dgm:t>
        <a:bodyPr/>
        <a:lstStyle/>
        <a:p>
          <a:endParaRPr lang="ru-RU"/>
        </a:p>
      </dgm:t>
    </dgm:pt>
    <dgm:pt modelId="{2648D7FD-5E57-4E64-8AEC-72AE87EAA465}" type="pres">
      <dgm:prSet presAssocID="{C915FF4C-32BA-4E76-B27D-96DD2D4D966E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94623B6B-77D7-443B-848B-C5AF98BD879C}" type="pres">
      <dgm:prSet presAssocID="{C915FF4C-32BA-4E76-B27D-96DD2D4D966E}" presName="vSp2" presStyleCnt="0"/>
      <dgm:spPr/>
      <dgm:t>
        <a:bodyPr/>
        <a:lstStyle/>
        <a:p>
          <a:endParaRPr lang="ru-RU"/>
        </a:p>
      </dgm:t>
    </dgm:pt>
    <dgm:pt modelId="{749F184F-A5C2-490D-A649-025D47871C4F}" type="pres">
      <dgm:prSet presAssocID="{C915FF4C-32BA-4E76-B27D-96DD2D4D966E}" presName="sibTrans" presStyleCnt="0"/>
      <dgm:spPr/>
      <dgm:t>
        <a:bodyPr/>
        <a:lstStyle/>
        <a:p>
          <a:endParaRPr lang="ru-RU"/>
        </a:p>
      </dgm:t>
    </dgm:pt>
    <dgm:pt modelId="{317F86DE-3763-495D-BC26-5A625CCE372E}" type="pres">
      <dgm:prSet presAssocID="{94B8C6A3-3475-46D3-BF72-7E569813C71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F7B2-0807-4780-9876-FC5B8A686818}" type="pres">
      <dgm:prSet presAssocID="{94B8C6A3-3475-46D3-BF72-7E569813C717}" presName="bgRect" presStyleLbl="node1" presStyleIdx="2" presStyleCnt="3" custLinFactNeighborX="-2167" custLinFactNeighborY="-1722"/>
      <dgm:spPr/>
      <dgm:t>
        <a:bodyPr/>
        <a:lstStyle/>
        <a:p>
          <a:endParaRPr lang="ru-RU"/>
        </a:p>
      </dgm:t>
    </dgm:pt>
    <dgm:pt modelId="{D2C0B2A5-5B72-44DC-9155-1B41B3319777}" type="pres">
      <dgm:prSet presAssocID="{94B8C6A3-3475-46D3-BF72-7E569813C71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F84BD-676D-41B8-9AE5-10DD81AB4B50}" type="pres">
      <dgm:prSet presAssocID="{94B8C6A3-3475-46D3-BF72-7E569813C71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3B3DE-D587-4780-9453-91B7C20C25DE}" type="presOf" srcId="{94B8C6A3-3475-46D3-BF72-7E569813C717}" destId="{D2C0B2A5-5B72-44DC-9155-1B41B3319777}" srcOrd="1" destOrd="0" presId="urn:microsoft.com/office/officeart/2005/8/layout/hProcess7#1"/>
    <dgm:cxn modelId="{4C8F1C8A-E8DA-49FD-AE52-42F109FCE148}" srcId="{A2CC64AD-0D79-4144-BBBD-2F3B20A6ECAE}" destId="{94B8C6A3-3475-46D3-BF72-7E569813C717}" srcOrd="2" destOrd="0" parTransId="{85992FD2-5148-481E-9D0F-7440120EB898}" sibTransId="{03B8D4CE-C903-445E-8B86-2D4A1272D165}"/>
    <dgm:cxn modelId="{D568BED2-20C5-4609-A6F8-130F2E61B9EA}" srcId="{DD214433-8D77-40B8-A827-D83936E19485}" destId="{F335D46B-4A79-4622-82F4-D16241FFA359}" srcOrd="0" destOrd="0" parTransId="{4B6993F5-368A-43DE-A230-A20FC8E9CCC3}" sibTransId="{624BB0CA-0C9E-4701-9683-96DE6700D1E8}"/>
    <dgm:cxn modelId="{D6B4D0D1-CB77-4614-85E6-72F615B628CD}" type="presOf" srcId="{DD214433-8D77-40B8-A827-D83936E19485}" destId="{84E623B3-7792-4C04-941C-0739C6ED6D3D}" srcOrd="1" destOrd="0" presId="urn:microsoft.com/office/officeart/2005/8/layout/hProcess7#1"/>
    <dgm:cxn modelId="{F63A2CF3-A8A2-4A93-B44C-8A996E41F997}" type="presOf" srcId="{28B8E301-19B1-452F-841B-68831DFEC175}" destId="{8EB69919-E76A-4379-8808-F33FC7F42306}" srcOrd="0" destOrd="0" presId="urn:microsoft.com/office/officeart/2005/8/layout/hProcess7#1"/>
    <dgm:cxn modelId="{CD3EB9B7-758D-46C8-BF4B-6F5022CDF2C6}" type="presOf" srcId="{94B8C6A3-3475-46D3-BF72-7E569813C717}" destId="{3BE6F7B2-0807-4780-9876-FC5B8A686818}" srcOrd="0" destOrd="0" presId="urn:microsoft.com/office/officeart/2005/8/layout/hProcess7#1"/>
    <dgm:cxn modelId="{47A557E0-BC4A-4EEB-A568-65FF7006EF72}" type="presOf" srcId="{F335D46B-4A79-4622-82F4-D16241FFA359}" destId="{D3DDBC41-1C90-49D9-978B-385A6764068E}" srcOrd="0" destOrd="0" presId="urn:microsoft.com/office/officeart/2005/8/layout/hProcess7#1"/>
    <dgm:cxn modelId="{BB879A4A-0230-4AC3-B075-576BC2A44413}" type="presOf" srcId="{F9BF3094-93E7-4A62-ACD4-1A30749F1AB4}" destId="{C7DF84BD-676D-41B8-9AE5-10DD81AB4B50}" srcOrd="0" destOrd="0" presId="urn:microsoft.com/office/officeart/2005/8/layout/hProcess7#1"/>
    <dgm:cxn modelId="{D00A50FA-C023-48E1-A6A7-22C5656C9C17}" type="presOf" srcId="{DD214433-8D77-40B8-A827-D83936E19485}" destId="{7CFF75BF-9431-4925-B973-B4AD6A44ADF3}" srcOrd="0" destOrd="0" presId="urn:microsoft.com/office/officeart/2005/8/layout/hProcess7#1"/>
    <dgm:cxn modelId="{4DC3C0C1-21AA-4B8B-8265-8CEB2F8256A6}" srcId="{94B8C6A3-3475-46D3-BF72-7E569813C717}" destId="{F9BF3094-93E7-4A62-ACD4-1A30749F1AB4}" srcOrd="0" destOrd="0" parTransId="{E85E6DB4-27AF-4A5E-A83B-1768574477B5}" sibTransId="{465EA821-CA90-4F69-AB6B-85BDE7D2A857}"/>
    <dgm:cxn modelId="{8B9507CC-9F64-49C2-8A7D-991D4117AC2A}" type="presOf" srcId="{A2CC64AD-0D79-4144-BBBD-2F3B20A6ECAE}" destId="{33C8D8A6-409B-44DD-9998-8DFB3BB72B9A}" srcOrd="0" destOrd="0" presId="urn:microsoft.com/office/officeart/2005/8/layout/hProcess7#1"/>
    <dgm:cxn modelId="{D6788106-1709-476D-A528-C49ED5218BA7}" srcId="{A2CC64AD-0D79-4144-BBBD-2F3B20A6ECAE}" destId="{28B8E301-19B1-452F-841B-68831DFEC175}" srcOrd="1" destOrd="0" parTransId="{ADA3DB1D-5A67-4F0A-A9F8-5061D5799269}" sibTransId="{C915FF4C-32BA-4E76-B27D-96DD2D4D966E}"/>
    <dgm:cxn modelId="{92422ECB-EB05-4485-A01B-D47EF9A8CFFE}" srcId="{A2CC64AD-0D79-4144-BBBD-2F3B20A6ECAE}" destId="{DD214433-8D77-40B8-A827-D83936E19485}" srcOrd="0" destOrd="0" parTransId="{EC8EEEEA-DB68-4647-A032-8DCEB48DC4C5}" sibTransId="{6EEFF617-7E91-4995-82C4-829E8D36B586}"/>
    <dgm:cxn modelId="{935CF1C5-6197-4859-B257-2E8EDBC7D99A}" type="presOf" srcId="{28B8E301-19B1-452F-841B-68831DFEC175}" destId="{2BB7BD48-2AAA-40DB-A243-B928C43855CD}" srcOrd="1" destOrd="0" presId="urn:microsoft.com/office/officeart/2005/8/layout/hProcess7#1"/>
    <dgm:cxn modelId="{1DB6C02B-EAEF-43EF-90AE-3A91F0ABBF35}" type="presOf" srcId="{F74ECF49-1244-44FD-B697-23346B1FB70C}" destId="{AF1C4372-807B-47D9-B6D1-41C408A9E9E2}" srcOrd="0" destOrd="0" presId="urn:microsoft.com/office/officeart/2005/8/layout/hProcess7#1"/>
    <dgm:cxn modelId="{FB2364D7-99E6-499F-8114-50E65CA7664F}" srcId="{28B8E301-19B1-452F-841B-68831DFEC175}" destId="{F74ECF49-1244-44FD-B697-23346B1FB70C}" srcOrd="0" destOrd="0" parTransId="{9956E74F-045E-4681-B178-7208B78A8FB9}" sibTransId="{51593A4D-30DD-4374-863F-0C436372D882}"/>
    <dgm:cxn modelId="{338B45E1-9CAB-47DE-A834-0B3C6BBBB537}" type="presParOf" srcId="{33C8D8A6-409B-44DD-9998-8DFB3BB72B9A}" destId="{A9FB550E-EE27-495A-B310-A31661033F2C}" srcOrd="0" destOrd="0" presId="urn:microsoft.com/office/officeart/2005/8/layout/hProcess7#1"/>
    <dgm:cxn modelId="{8B091DFC-A622-4C81-94FE-EA17AE5C7B28}" type="presParOf" srcId="{A9FB550E-EE27-495A-B310-A31661033F2C}" destId="{7CFF75BF-9431-4925-B973-B4AD6A44ADF3}" srcOrd="0" destOrd="0" presId="urn:microsoft.com/office/officeart/2005/8/layout/hProcess7#1"/>
    <dgm:cxn modelId="{DD6A3DC9-E6A8-4B0F-867B-47C71958299D}" type="presParOf" srcId="{A9FB550E-EE27-495A-B310-A31661033F2C}" destId="{84E623B3-7792-4C04-941C-0739C6ED6D3D}" srcOrd="1" destOrd="0" presId="urn:microsoft.com/office/officeart/2005/8/layout/hProcess7#1"/>
    <dgm:cxn modelId="{54067391-F62D-44A5-8596-9FF7BD429843}" type="presParOf" srcId="{A9FB550E-EE27-495A-B310-A31661033F2C}" destId="{D3DDBC41-1C90-49D9-978B-385A6764068E}" srcOrd="2" destOrd="0" presId="urn:microsoft.com/office/officeart/2005/8/layout/hProcess7#1"/>
    <dgm:cxn modelId="{AFCDA96F-DC43-478D-8709-3A16EF358D26}" type="presParOf" srcId="{33C8D8A6-409B-44DD-9998-8DFB3BB72B9A}" destId="{EDED7A3D-9065-497F-8498-06F97442B0B1}" srcOrd="1" destOrd="0" presId="urn:microsoft.com/office/officeart/2005/8/layout/hProcess7#1"/>
    <dgm:cxn modelId="{BC04A236-A18F-4707-A898-CD4E03CE3F6D}" type="presParOf" srcId="{33C8D8A6-409B-44DD-9998-8DFB3BB72B9A}" destId="{ECAD20C6-62B5-44D5-AACD-8A3176839CAA}" srcOrd="2" destOrd="0" presId="urn:microsoft.com/office/officeart/2005/8/layout/hProcess7#1"/>
    <dgm:cxn modelId="{972477D7-8A79-403D-B763-150E173C954D}" type="presParOf" srcId="{ECAD20C6-62B5-44D5-AACD-8A3176839CAA}" destId="{61061DD5-89CC-47C2-8868-5522EDEC2D7A}" srcOrd="0" destOrd="0" presId="urn:microsoft.com/office/officeart/2005/8/layout/hProcess7#1"/>
    <dgm:cxn modelId="{A6014B2E-8D46-4DF2-ABB5-88EDA3773857}" type="presParOf" srcId="{ECAD20C6-62B5-44D5-AACD-8A3176839CAA}" destId="{C8DB23FF-6147-4165-8836-A9088DDF2794}" srcOrd="1" destOrd="0" presId="urn:microsoft.com/office/officeart/2005/8/layout/hProcess7#1"/>
    <dgm:cxn modelId="{97D6DEDD-06B1-4976-BE25-8C86139395CA}" type="presParOf" srcId="{ECAD20C6-62B5-44D5-AACD-8A3176839CAA}" destId="{EAD3245E-B3B1-497A-A671-0F4092A5654A}" srcOrd="2" destOrd="0" presId="urn:microsoft.com/office/officeart/2005/8/layout/hProcess7#1"/>
    <dgm:cxn modelId="{779E8D62-9C89-4147-A588-C8EDC6AF96D5}" type="presParOf" srcId="{33C8D8A6-409B-44DD-9998-8DFB3BB72B9A}" destId="{19044E14-7E1B-4CA5-AA2E-0F0D7B5AC877}" srcOrd="3" destOrd="0" presId="urn:microsoft.com/office/officeart/2005/8/layout/hProcess7#1"/>
    <dgm:cxn modelId="{B0B3546C-3346-4E85-BE8B-6FAFFA655657}" type="presParOf" srcId="{33C8D8A6-409B-44DD-9998-8DFB3BB72B9A}" destId="{D0F11D92-07BA-486B-8F45-9C19FCCD6DDF}" srcOrd="4" destOrd="0" presId="urn:microsoft.com/office/officeart/2005/8/layout/hProcess7#1"/>
    <dgm:cxn modelId="{31E04C76-C9B3-48A5-A683-4249FB665C86}" type="presParOf" srcId="{D0F11D92-07BA-486B-8F45-9C19FCCD6DDF}" destId="{8EB69919-E76A-4379-8808-F33FC7F42306}" srcOrd="0" destOrd="0" presId="urn:microsoft.com/office/officeart/2005/8/layout/hProcess7#1"/>
    <dgm:cxn modelId="{1E63E10C-9FD6-4E57-9371-6B09A4777A92}" type="presParOf" srcId="{D0F11D92-07BA-486B-8F45-9C19FCCD6DDF}" destId="{2BB7BD48-2AAA-40DB-A243-B928C43855CD}" srcOrd="1" destOrd="0" presId="urn:microsoft.com/office/officeart/2005/8/layout/hProcess7#1"/>
    <dgm:cxn modelId="{9F8C18B9-20B7-4850-96C1-D38848A5DB9D}" type="presParOf" srcId="{D0F11D92-07BA-486B-8F45-9C19FCCD6DDF}" destId="{AF1C4372-807B-47D9-B6D1-41C408A9E9E2}" srcOrd="2" destOrd="0" presId="urn:microsoft.com/office/officeart/2005/8/layout/hProcess7#1"/>
    <dgm:cxn modelId="{16D5948D-FF72-4C73-A70F-9B8C04227315}" type="presParOf" srcId="{33C8D8A6-409B-44DD-9998-8DFB3BB72B9A}" destId="{54BB83F2-A407-4AB0-A163-DF645AC9B418}" srcOrd="5" destOrd="0" presId="urn:microsoft.com/office/officeart/2005/8/layout/hProcess7#1"/>
    <dgm:cxn modelId="{9C56D51E-870D-4D31-8CC5-41BFEF5C21DB}" type="presParOf" srcId="{33C8D8A6-409B-44DD-9998-8DFB3BB72B9A}" destId="{41F4EB8B-B125-411A-8293-8A0F2BF951C4}" srcOrd="6" destOrd="0" presId="urn:microsoft.com/office/officeart/2005/8/layout/hProcess7#1"/>
    <dgm:cxn modelId="{D2B9EC5B-49FB-474F-9BDC-ABB15CD569A8}" type="presParOf" srcId="{41F4EB8B-B125-411A-8293-8A0F2BF951C4}" destId="{F9DC70F8-2FE4-4FC2-AA28-DF48B151FE5B}" srcOrd="0" destOrd="0" presId="urn:microsoft.com/office/officeart/2005/8/layout/hProcess7#1"/>
    <dgm:cxn modelId="{B389085E-E9C5-4426-B509-3139C4FCB7AE}" type="presParOf" srcId="{41F4EB8B-B125-411A-8293-8A0F2BF951C4}" destId="{2648D7FD-5E57-4E64-8AEC-72AE87EAA465}" srcOrd="1" destOrd="0" presId="urn:microsoft.com/office/officeart/2005/8/layout/hProcess7#1"/>
    <dgm:cxn modelId="{0B39941A-16DB-477D-9A09-AD406477AB38}" type="presParOf" srcId="{41F4EB8B-B125-411A-8293-8A0F2BF951C4}" destId="{94623B6B-77D7-443B-848B-C5AF98BD879C}" srcOrd="2" destOrd="0" presId="urn:microsoft.com/office/officeart/2005/8/layout/hProcess7#1"/>
    <dgm:cxn modelId="{273417D1-BF3E-4E60-8364-14964D29B188}" type="presParOf" srcId="{33C8D8A6-409B-44DD-9998-8DFB3BB72B9A}" destId="{749F184F-A5C2-490D-A649-025D47871C4F}" srcOrd="7" destOrd="0" presId="urn:microsoft.com/office/officeart/2005/8/layout/hProcess7#1"/>
    <dgm:cxn modelId="{A81BCEC9-BB99-453F-B4FA-40FF81DB8915}" type="presParOf" srcId="{33C8D8A6-409B-44DD-9998-8DFB3BB72B9A}" destId="{317F86DE-3763-495D-BC26-5A625CCE372E}" srcOrd="8" destOrd="0" presId="urn:microsoft.com/office/officeart/2005/8/layout/hProcess7#1"/>
    <dgm:cxn modelId="{4CECF1CB-7394-4832-A243-6E41F2F83A83}" type="presParOf" srcId="{317F86DE-3763-495D-BC26-5A625CCE372E}" destId="{3BE6F7B2-0807-4780-9876-FC5B8A686818}" srcOrd="0" destOrd="0" presId="urn:microsoft.com/office/officeart/2005/8/layout/hProcess7#1"/>
    <dgm:cxn modelId="{571A52F7-5105-4E84-9098-913131F9FF1A}" type="presParOf" srcId="{317F86DE-3763-495D-BC26-5A625CCE372E}" destId="{D2C0B2A5-5B72-44DC-9155-1B41B3319777}" srcOrd="1" destOrd="0" presId="urn:microsoft.com/office/officeart/2005/8/layout/hProcess7#1"/>
    <dgm:cxn modelId="{3AAD6C27-C630-4C10-9B3F-3591985B2905}" type="presParOf" srcId="{317F86DE-3763-495D-BC26-5A625CCE372E}" destId="{C7DF84BD-676D-41B8-9AE5-10DD81AB4B50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672BE-97F6-4B31-8F0E-670C07E4133B}">
      <dsp:nvSpPr>
        <dsp:cNvPr id="0" name=""/>
        <dsp:cNvSpPr/>
      </dsp:nvSpPr>
      <dsp:spPr>
        <a:xfrm>
          <a:off x="0" y="235751"/>
          <a:ext cx="1108430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9F8FC-B73B-48EA-A68C-1FD2465E1D2B}">
      <dsp:nvSpPr>
        <dsp:cNvPr id="0" name=""/>
        <dsp:cNvSpPr/>
      </dsp:nvSpPr>
      <dsp:spPr>
        <a:xfrm>
          <a:off x="294171" y="43871"/>
          <a:ext cx="775901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72" tIns="0" rIns="2932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Информационно-методические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905" y="62605"/>
        <a:ext cx="7721542" cy="346292"/>
      </dsp:txXfrm>
    </dsp:sp>
    <dsp:sp modelId="{61B14A92-866C-4897-8A46-631F1D97B081}">
      <dsp:nvSpPr>
        <dsp:cNvPr id="0" name=""/>
        <dsp:cNvSpPr/>
      </dsp:nvSpPr>
      <dsp:spPr>
        <a:xfrm>
          <a:off x="0" y="825431"/>
          <a:ext cx="1108430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DC9DE6-201F-4E6E-B378-E20D63D097F9}">
      <dsp:nvSpPr>
        <dsp:cNvPr id="0" name=""/>
        <dsp:cNvSpPr/>
      </dsp:nvSpPr>
      <dsp:spPr>
        <a:xfrm>
          <a:off x="294171" y="633551"/>
          <a:ext cx="775901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72" tIns="0" rIns="2932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905" y="652285"/>
        <a:ext cx="7721542" cy="346292"/>
      </dsp:txXfrm>
    </dsp:sp>
    <dsp:sp modelId="{430F3D5E-E6F0-4A39-A8D6-9C2EED6D132B}">
      <dsp:nvSpPr>
        <dsp:cNvPr id="0" name=""/>
        <dsp:cNvSpPr/>
      </dsp:nvSpPr>
      <dsp:spPr>
        <a:xfrm>
          <a:off x="0" y="1415112"/>
          <a:ext cx="1108430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549327-4C89-4E32-9BBF-A4F30CF4BBDD}">
      <dsp:nvSpPr>
        <dsp:cNvPr id="0" name=""/>
        <dsp:cNvSpPr/>
      </dsp:nvSpPr>
      <dsp:spPr>
        <a:xfrm>
          <a:off x="294171" y="1223232"/>
          <a:ext cx="775901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72" tIns="0" rIns="2932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Материально-технические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905" y="1241966"/>
        <a:ext cx="7721542" cy="346292"/>
      </dsp:txXfrm>
    </dsp:sp>
    <dsp:sp modelId="{9A31A079-5E86-4D40-B901-D3108AA38A49}">
      <dsp:nvSpPr>
        <dsp:cNvPr id="0" name=""/>
        <dsp:cNvSpPr/>
      </dsp:nvSpPr>
      <dsp:spPr>
        <a:xfrm>
          <a:off x="0" y="2004792"/>
          <a:ext cx="1108430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D56CEB-74AF-4D2D-B144-7AA9B15F065C}">
      <dsp:nvSpPr>
        <dsp:cNvPr id="0" name=""/>
        <dsp:cNvSpPr/>
      </dsp:nvSpPr>
      <dsp:spPr>
        <a:xfrm>
          <a:off x="304890" y="1843405"/>
          <a:ext cx="775901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72" tIns="0" rIns="293272" bIns="0" numCol="1" spcCol="1270" anchor="b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624" y="1862139"/>
        <a:ext cx="772154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F75BF-9431-4925-B973-B4AD6A44ADF3}">
      <dsp:nvSpPr>
        <dsp:cNvPr id="0" name=""/>
        <dsp:cNvSpPr/>
      </dsp:nvSpPr>
      <dsp:spPr>
        <a:xfrm>
          <a:off x="582" y="0"/>
          <a:ext cx="2506464" cy="172819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25168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457329" y="457912"/>
        <a:ext cx="1417117" cy="501292"/>
      </dsp:txXfrm>
    </dsp:sp>
    <dsp:sp modelId="{D3DDBC41-1C90-49D9-978B-385A6764068E}">
      <dsp:nvSpPr>
        <dsp:cNvPr id="0" name=""/>
        <dsp:cNvSpPr/>
      </dsp:nvSpPr>
      <dsp:spPr>
        <a:xfrm>
          <a:off x="501875" y="0"/>
          <a:ext cx="1867315" cy="17281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875" y="0"/>
        <a:ext cx="1867315" cy="1728192"/>
      </dsp:txXfrm>
    </dsp:sp>
    <dsp:sp modelId="{8EB69919-E76A-4379-8808-F33FC7F42306}">
      <dsp:nvSpPr>
        <dsp:cNvPr id="0" name=""/>
        <dsp:cNvSpPr/>
      </dsp:nvSpPr>
      <dsp:spPr>
        <a:xfrm>
          <a:off x="2594772" y="0"/>
          <a:ext cx="2506464" cy="172819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15000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2136860" y="457912"/>
        <a:ext cx="1417117" cy="501292"/>
      </dsp:txXfrm>
    </dsp:sp>
    <dsp:sp modelId="{C8DB23FF-6147-4165-8836-A9088DDF2794}">
      <dsp:nvSpPr>
        <dsp:cNvPr id="0" name=""/>
        <dsp:cNvSpPr/>
      </dsp:nvSpPr>
      <dsp:spPr>
        <a:xfrm rot="5400000">
          <a:off x="2480337" y="1293299"/>
          <a:ext cx="253934" cy="3759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1C4372-807B-47D9-B6D1-41C408A9E9E2}">
      <dsp:nvSpPr>
        <dsp:cNvPr id="0" name=""/>
        <dsp:cNvSpPr/>
      </dsp:nvSpPr>
      <dsp:spPr>
        <a:xfrm>
          <a:off x="3096065" y="0"/>
          <a:ext cx="1867315" cy="17281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6065" y="0"/>
        <a:ext cx="1867315" cy="1728192"/>
      </dsp:txXfrm>
    </dsp:sp>
    <dsp:sp modelId="{3BE6F7B2-0807-4780-9876-FC5B8A686818}">
      <dsp:nvSpPr>
        <dsp:cNvPr id="0" name=""/>
        <dsp:cNvSpPr/>
      </dsp:nvSpPr>
      <dsp:spPr>
        <a:xfrm>
          <a:off x="5134648" y="0"/>
          <a:ext cx="2506464" cy="172819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8000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4676735" y="457912"/>
        <a:ext cx="1417117" cy="501292"/>
      </dsp:txXfrm>
    </dsp:sp>
    <dsp:sp modelId="{2648D7FD-5E57-4E64-8AEC-72AE87EAA465}">
      <dsp:nvSpPr>
        <dsp:cNvPr id="0" name=""/>
        <dsp:cNvSpPr/>
      </dsp:nvSpPr>
      <dsp:spPr>
        <a:xfrm rot="5400000">
          <a:off x="5074528" y="1293299"/>
          <a:ext cx="253934" cy="3759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DF84BD-676D-41B8-9AE5-10DD81AB4B50}">
      <dsp:nvSpPr>
        <dsp:cNvPr id="0" name=""/>
        <dsp:cNvSpPr/>
      </dsp:nvSpPr>
      <dsp:spPr>
        <a:xfrm>
          <a:off x="5635941" y="0"/>
          <a:ext cx="1867315" cy="17281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5941" y="0"/>
        <a:ext cx="1867315" cy="172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0.44074</cdr:x>
      <cdr:y>0.64654</cdr:y>
    </cdr:from>
    <cdr:to>
      <cdr:x>0.62789</cdr:x>
      <cdr:y>0.77594</cdr:y>
    </cdr:to>
    <cdr:sp macro="" textlink="">
      <cdr:nvSpPr>
        <cdr:cNvPr id="2" name="Rectangle 6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695791" y="2724648"/>
          <a:ext cx="720080" cy="5453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1pPr>
          <a:lvl2pPr marL="457171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2pPr>
          <a:lvl3pPr marL="914341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3pPr>
          <a:lvl4pPr marL="1371512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4pPr>
          <a:lvl5pPr marL="1828683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5pPr>
          <a:lvl6pPr marL="2285854" algn="l" defTabSz="914341" rtl="0" eaLnBrk="1" latinLnBrk="0" hangingPunct="1"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6pPr>
          <a:lvl7pPr marL="2743024" algn="l" defTabSz="914341" rtl="0" eaLnBrk="1" latinLnBrk="0" hangingPunct="1"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7pPr>
          <a:lvl8pPr marL="3200195" algn="l" defTabSz="914341" rtl="0" eaLnBrk="1" latinLnBrk="0" hangingPunct="1"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8pPr>
          <a:lvl9pPr marL="3657366" algn="l" defTabSz="914341" rtl="0" eaLnBrk="1" latinLnBrk="0" hangingPunct="1"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spcAft>
              <a:spcPct val="0"/>
            </a:spcAft>
            <a:buSzPct val="128000"/>
            <a:buFontTx/>
            <a:buNone/>
          </a:pPr>
          <a:r>
            <a:rPr lang="ru-RU" altLang="ru-RU" sz="1500" b="1" dirty="0" smtClean="0">
              <a:solidFill>
                <a:schemeClr val="bg1"/>
              </a:solidFill>
              <a:latin typeface="Times New Roman" pitchFamily="18" charset="0"/>
            </a:rPr>
            <a:t>27,1</a:t>
          </a:r>
          <a:r>
            <a:rPr lang="ru-RU" altLang="ru-RU" sz="1000" b="1" dirty="0" smtClean="0">
              <a:solidFill>
                <a:schemeClr val="bg1"/>
              </a:solidFill>
              <a:latin typeface="Times New Roman" pitchFamily="18" charset="0"/>
            </a:rPr>
            <a:t> </a:t>
          </a:r>
          <a:r>
            <a:rPr lang="ru-RU" altLang="ru-RU" sz="1200" b="1" dirty="0">
              <a:solidFill>
                <a:schemeClr val="bg1"/>
              </a:solidFill>
              <a:latin typeface="Times New Roman" pitchFamily="18" charset="0"/>
            </a:rPr>
            <a:t>%</a:t>
          </a:r>
          <a:endParaRPr lang="ru-RU" altLang="ru-RU" sz="1500" b="1" dirty="0">
            <a:solidFill>
              <a:schemeClr val="bg1"/>
            </a:solidFill>
            <a:latin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0.2776</cdr:x>
      <cdr:y>0.61436</cdr:y>
    </cdr:from>
    <cdr:to>
      <cdr:x>0.42172</cdr:x>
      <cdr:y>0.77628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702" y="1752324"/>
          <a:ext cx="653995" cy="461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0.2776</cdr:x>
      <cdr:y>0.57759</cdr:y>
    </cdr:from>
    <cdr:to>
      <cdr:x>0.43629</cdr:x>
      <cdr:y>0.77628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9702" y="1647441"/>
          <a:ext cx="720080" cy="566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0.31724</cdr:x>
      <cdr:y>0.60773</cdr:y>
    </cdr:from>
    <cdr:to>
      <cdr:x>0.42042</cdr:x>
      <cdr:y>0.77628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9566" y="1733412"/>
          <a:ext cx="468208" cy="48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0.24712</cdr:x>
      <cdr:y>0.61436</cdr:y>
    </cdr:from>
    <cdr:to>
      <cdr:x>0.43629</cdr:x>
      <cdr:y>0.77628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21371" y="1752325"/>
          <a:ext cx="858411" cy="461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89,2 %</a:t>
          </a:r>
          <a:endParaRPr lang="ru-RU" sz="15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0.41349</cdr:x>
      <cdr:y>0.6172</cdr:y>
    </cdr:from>
    <cdr:to>
      <cdr:x>0.60265</cdr:x>
      <cdr:y>0.75656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6319" y="1760433"/>
          <a:ext cx="858411" cy="397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91,1 %</a:t>
          </a:r>
          <a:endParaRPr lang="ru-RU" sz="15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0.70702</cdr:x>
      <cdr:y>0.24129</cdr:y>
    </cdr:from>
    <cdr:to>
      <cdr:x>0.88925</cdr:x>
      <cdr:y>0.53906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7746" y="7409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0.67689</cdr:x>
      <cdr:y>0.21065</cdr:y>
    </cdr:from>
    <cdr:to>
      <cdr:x>0.78171</cdr:x>
      <cdr:y>0.30444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6587" y="646866"/>
          <a:ext cx="5259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6,8</a:t>
          </a:r>
          <a:endParaRPr lang="ru-RU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0.68374</cdr:x>
      <cdr:y>0.19251</cdr:y>
    </cdr:from>
    <cdr:to>
      <cdr:x>0.79746</cdr:x>
      <cdr:y>0.3029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06312" y="644043"/>
          <a:ext cx="56659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9,2</a:t>
          </a:r>
          <a:endParaRPr lang="ru-RU" sz="1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F4A5B0D-4979-437E-AD15-D963C381B927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E504E4-B3C8-4D89-920A-EEE1E0A86C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55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B16092-63CA-4AD6-B399-A1BC18EF0FDB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43EFDC6-99F7-4A78-B658-1F459F5AD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44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437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5162945-4A3F-421D-A142-7E2B4A1472AF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B9971BA-1EC9-4613-B7B9-99D7157CCFBF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74D591F-3E52-467C-9967-BC5C5F0ABEE2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921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20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9227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46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926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92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8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4868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113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533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92E6E2-DD7A-4513-9766-142F2404EE0F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437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154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144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37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67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FDC6-99F7-4A78-B658-1F459F5ADBC1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46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5685D23-5C96-47DA-B4DE-84219F10951A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8C1D2A-0711-4B6D-95E0-80DE5A6A0F51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3" y="731689"/>
            <a:ext cx="8533289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D4B4028-A9EF-4492-B12C-8B2B3CDB4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14365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3" y="731689"/>
            <a:ext cx="8533289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09D4BD-1027-4729-8AD5-EE67C8E072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25863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5" y="2173151"/>
            <a:ext cx="7954519" cy="242390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608578"/>
            <a:ext cx="7959622" cy="83565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B603A-D2BD-490A-A6EF-958D83D0C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39947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802" y="731688"/>
            <a:ext cx="4461691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1" y="731689"/>
            <a:ext cx="4461691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C770D0-ED62-4DBA-9F70-3873EB1B10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68711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3" y="731689"/>
            <a:ext cx="4461691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500" b="1"/>
            </a:lvl4pPr>
            <a:lvl5pPr marL="1828683" indent="0">
              <a:buNone/>
              <a:defRPr sz="1500" b="1"/>
            </a:lvl5pPr>
            <a:lvl6pPr marL="2285854" indent="0">
              <a:buNone/>
              <a:defRPr sz="1500" b="1"/>
            </a:lvl6pPr>
            <a:lvl7pPr marL="2743024" indent="0">
              <a:buNone/>
              <a:defRPr sz="1500" b="1"/>
            </a:lvl7pPr>
            <a:lvl8pPr marL="3200195" indent="0">
              <a:buNone/>
              <a:defRPr sz="1500" b="1"/>
            </a:lvl8pPr>
            <a:lvl9pPr marL="36573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730" y="1400651"/>
            <a:ext cx="4461691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598" y="731689"/>
            <a:ext cx="4461691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500" b="1"/>
            </a:lvl4pPr>
            <a:lvl5pPr marL="1828683" indent="0">
              <a:buNone/>
              <a:defRPr sz="1500" b="1"/>
            </a:lvl5pPr>
            <a:lvl6pPr marL="2285854" indent="0">
              <a:buNone/>
              <a:defRPr sz="1500" b="1"/>
            </a:lvl6pPr>
            <a:lvl7pPr marL="2743024" indent="0">
              <a:buNone/>
              <a:defRPr sz="1500" b="1"/>
            </a:lvl7pPr>
            <a:lvl8pPr marL="3200195" indent="0">
              <a:buNone/>
              <a:defRPr sz="1500" b="1"/>
            </a:lvl8pPr>
            <a:lvl9pPr marL="36573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1399356"/>
            <a:ext cx="4461691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BDE9-F3CE-4A97-8048-B981AD966A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32103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32E3D-AD1F-4503-851A-AD1900C4C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92258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50" y="2210313"/>
            <a:ext cx="4847482" cy="1258784"/>
          </a:xfrm>
          <a:effectLst/>
        </p:spPr>
        <p:txBody>
          <a:bodyPr anchor="b"/>
          <a:lstStyle>
            <a:lvl1pPr marL="228585" indent="-228585" algn="l">
              <a:defRPr sz="29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890" y="731691"/>
            <a:ext cx="5355416" cy="4895863"/>
          </a:xfrm>
        </p:spPr>
        <p:txBody>
          <a:bodyPr anchor="ctr"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168" y="3498612"/>
            <a:ext cx="4517625" cy="214001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FF798-7FAC-4653-B5D8-5763517043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3289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3" y="1143265"/>
            <a:ext cx="5485686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171" indent="0">
              <a:buNone/>
              <a:defRPr sz="29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4" y="1010721"/>
            <a:ext cx="4924844" cy="2163521"/>
          </a:xfrm>
        </p:spPr>
        <p:txBody>
          <a:bodyPr anchor="b"/>
          <a:lstStyle>
            <a:lvl1pPr marL="182868" indent="-182868">
              <a:buFont typeface="Georgia" pitchFamily="18" charset="0"/>
              <a:buChar char="*"/>
              <a:defRPr sz="15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4" y="4465456"/>
            <a:ext cx="8510276" cy="114326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B6D65-0602-43E2-A20C-F9D44E8B4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50814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9671" y="731688"/>
            <a:ext cx="8533289" cy="34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F8CF0-0EBF-481C-9465-A8750BC2D8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53810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145" y="376606"/>
            <a:ext cx="2742843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1577" y="731689"/>
            <a:ext cx="6438211" cy="4895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D044-B4F5-473C-AA78-7096F8D544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08640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3" y="731689"/>
            <a:ext cx="8533289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52A4CF0-8884-45A6-AB34-CF3C9FA75D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7734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5" y="2173151"/>
            <a:ext cx="7954519" cy="242390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608578"/>
            <a:ext cx="7959622" cy="83565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FB745-1BE7-460E-A102-5288AFFAB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76277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5" y="2173151"/>
            <a:ext cx="7954519" cy="242390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608578"/>
            <a:ext cx="7959622" cy="83565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130E5-1E4A-404F-867E-821178369B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34272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802" y="731688"/>
            <a:ext cx="4461691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1" y="731689"/>
            <a:ext cx="4461691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1442FD9-F45D-4257-BCD6-02949DEDB2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1094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3" y="731689"/>
            <a:ext cx="4461691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500" b="1"/>
            </a:lvl4pPr>
            <a:lvl5pPr marL="1828683" indent="0">
              <a:buNone/>
              <a:defRPr sz="1500" b="1"/>
            </a:lvl5pPr>
            <a:lvl6pPr marL="2285854" indent="0">
              <a:buNone/>
              <a:defRPr sz="1500" b="1"/>
            </a:lvl6pPr>
            <a:lvl7pPr marL="2743024" indent="0">
              <a:buNone/>
              <a:defRPr sz="1500" b="1"/>
            </a:lvl7pPr>
            <a:lvl8pPr marL="3200195" indent="0">
              <a:buNone/>
              <a:defRPr sz="1500" b="1"/>
            </a:lvl8pPr>
            <a:lvl9pPr marL="36573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730" y="1400651"/>
            <a:ext cx="4461691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598" y="731689"/>
            <a:ext cx="4461691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500" b="1"/>
            </a:lvl4pPr>
            <a:lvl5pPr marL="1828683" indent="0">
              <a:buNone/>
              <a:defRPr sz="1500" b="1"/>
            </a:lvl5pPr>
            <a:lvl6pPr marL="2285854" indent="0">
              <a:buNone/>
              <a:defRPr sz="1500" b="1"/>
            </a:lvl6pPr>
            <a:lvl7pPr marL="2743024" indent="0">
              <a:buNone/>
              <a:defRPr sz="1500" b="1"/>
            </a:lvl7pPr>
            <a:lvl8pPr marL="3200195" indent="0">
              <a:buNone/>
              <a:defRPr sz="1500" b="1"/>
            </a:lvl8pPr>
            <a:lvl9pPr marL="36573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1399356"/>
            <a:ext cx="4461691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0A14-14A3-42E0-BAC2-6CF710A55F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86870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B777-C0E0-4242-8C1D-BE2F494FD1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623158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50" y="2210313"/>
            <a:ext cx="4847482" cy="1258784"/>
          </a:xfrm>
          <a:effectLst/>
        </p:spPr>
        <p:txBody>
          <a:bodyPr anchor="b"/>
          <a:lstStyle>
            <a:lvl1pPr marL="228585" indent="-228585" algn="l">
              <a:defRPr sz="29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890" y="731691"/>
            <a:ext cx="5355416" cy="4895863"/>
          </a:xfrm>
        </p:spPr>
        <p:txBody>
          <a:bodyPr anchor="ctr"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168" y="3498612"/>
            <a:ext cx="4517625" cy="214001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EEB39-527B-4B14-B49F-BB4CD1EB41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22308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3" y="1143265"/>
            <a:ext cx="5485686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171" indent="0">
              <a:buNone/>
              <a:defRPr sz="29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4" y="1010721"/>
            <a:ext cx="4924844" cy="2163521"/>
          </a:xfrm>
        </p:spPr>
        <p:txBody>
          <a:bodyPr anchor="b"/>
          <a:lstStyle>
            <a:lvl1pPr marL="182868" indent="-182868">
              <a:buFont typeface="Georgia" pitchFamily="18" charset="0"/>
              <a:buChar char="*"/>
              <a:defRPr sz="15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4" y="4465456"/>
            <a:ext cx="8510276" cy="114326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7E9BF-5397-4AF4-955E-0FFD64ACA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76279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9671" y="731688"/>
            <a:ext cx="8533289" cy="34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2DC8-65B5-49F7-B359-3F4483517F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40142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145" y="376606"/>
            <a:ext cx="2742843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1577" y="731689"/>
            <a:ext cx="6438211" cy="4895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ABC61-17A9-4544-B101-1364C75BA2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02884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" y="5106582"/>
            <a:ext cx="12190413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12190413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3769599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5" y="2173154"/>
            <a:ext cx="7954519" cy="242390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608578"/>
            <a:ext cx="7959622" cy="83565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A011E-D025-4DD3-8385-07CBAE6C5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95986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3" y="1143268"/>
            <a:ext cx="5485686" cy="312853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171" indent="0">
              <a:buNone/>
              <a:defRPr sz="29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4" y="1010721"/>
            <a:ext cx="4924844" cy="2163521"/>
          </a:xfrm>
        </p:spPr>
        <p:txBody>
          <a:bodyPr anchor="b"/>
          <a:lstStyle>
            <a:lvl1pPr marL="182868" indent="-182868">
              <a:buFont typeface="Georgia" pitchFamily="18" charset="0"/>
              <a:buChar char="*"/>
              <a:defRPr sz="15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4" y="4465456"/>
            <a:ext cx="8510276" cy="114326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31DC7-DE74-4D77-A17F-F16B0E7CCB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5039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802" y="731688"/>
            <a:ext cx="4461691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1" y="731689"/>
            <a:ext cx="4461691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7A45639-7409-46DB-89B7-67EA333116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51747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" y="5106582"/>
            <a:ext cx="12190413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12190413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3769599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5" y="2173151"/>
            <a:ext cx="7954519" cy="242390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608578"/>
            <a:ext cx="7959622" cy="83565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F3819-FC54-4F91-91A4-2A07CA1C30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05810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3" y="1143265"/>
            <a:ext cx="5485686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171" indent="0">
              <a:buNone/>
              <a:defRPr sz="29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4" y="1010721"/>
            <a:ext cx="4924844" cy="2163521"/>
          </a:xfrm>
        </p:spPr>
        <p:txBody>
          <a:bodyPr anchor="b"/>
          <a:lstStyle>
            <a:lvl1pPr marL="182868" indent="-182868">
              <a:buFont typeface="Georgia" pitchFamily="18" charset="0"/>
              <a:buChar char="*"/>
              <a:defRPr sz="15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4" y="4465456"/>
            <a:ext cx="8510276" cy="114326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887EE-2F42-4A3C-8C9D-3C7D643658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37244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" y="5106582"/>
            <a:ext cx="12190413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12190413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3769599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5" y="2173154"/>
            <a:ext cx="7954519" cy="242390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608578"/>
            <a:ext cx="7959622" cy="83565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BBCE-3722-4D68-B5C0-CA3AC0EF1A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19059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3" y="1143268"/>
            <a:ext cx="5485686" cy="312853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171" indent="0">
              <a:buNone/>
              <a:defRPr sz="29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4" y="1010721"/>
            <a:ext cx="4924844" cy="2163521"/>
          </a:xfrm>
        </p:spPr>
        <p:txBody>
          <a:bodyPr anchor="b"/>
          <a:lstStyle>
            <a:lvl1pPr marL="182868" indent="-182868">
              <a:buFont typeface="Georgia" pitchFamily="18" charset="0"/>
              <a:buChar char="*"/>
              <a:defRPr sz="15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4" y="4465456"/>
            <a:ext cx="8510276" cy="114326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DFC1C-C29B-464D-8BF7-1E0A4A684D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95048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47C0-E75C-4AC8-A8C2-B5C0D97971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6233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ADF6-080D-4AD6-9632-1209DAC851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10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D629-BAFF-4F1A-99E8-3983FC7689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331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6274-65FD-4B41-8719-0EB31ED11A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367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03A15-4A8D-4B20-B985-3C07E5DC29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469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B2C2-5F8D-4699-94AE-3AEC69C669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691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3" y="731689"/>
            <a:ext cx="4461691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500" b="1"/>
            </a:lvl4pPr>
            <a:lvl5pPr marL="1828683" indent="0">
              <a:buNone/>
              <a:defRPr sz="1500" b="1"/>
            </a:lvl5pPr>
            <a:lvl6pPr marL="2285854" indent="0">
              <a:buNone/>
              <a:defRPr sz="1500" b="1"/>
            </a:lvl6pPr>
            <a:lvl7pPr marL="2743024" indent="0">
              <a:buNone/>
              <a:defRPr sz="1500" b="1"/>
            </a:lvl7pPr>
            <a:lvl8pPr marL="3200195" indent="0">
              <a:buNone/>
              <a:defRPr sz="1500" b="1"/>
            </a:lvl8pPr>
            <a:lvl9pPr marL="36573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730" y="1400651"/>
            <a:ext cx="4461691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598" y="731689"/>
            <a:ext cx="4461691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500" b="1"/>
            </a:lvl4pPr>
            <a:lvl5pPr marL="1828683" indent="0">
              <a:buNone/>
              <a:defRPr sz="1500" b="1"/>
            </a:lvl5pPr>
            <a:lvl6pPr marL="2285854" indent="0">
              <a:buNone/>
              <a:defRPr sz="1500" b="1"/>
            </a:lvl6pPr>
            <a:lvl7pPr marL="2743024" indent="0">
              <a:buNone/>
              <a:defRPr sz="1500" b="1"/>
            </a:lvl7pPr>
            <a:lvl8pPr marL="3200195" indent="0">
              <a:buNone/>
              <a:defRPr sz="1500" b="1"/>
            </a:lvl8pPr>
            <a:lvl9pPr marL="36573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1399356"/>
            <a:ext cx="4461691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502FE-68D8-4099-95D6-3D628FF34C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713010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73F1-DC00-4513-8577-84AED25F08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328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0705-0184-457E-9F02-E727227150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214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900"/>
            </a:lvl3pPr>
            <a:lvl4pPr marL="1632649" indent="0">
              <a:buNone/>
              <a:defRPr sz="2400"/>
            </a:lvl4pPr>
            <a:lvl5pPr marL="2176864" indent="0">
              <a:buNone/>
              <a:defRPr sz="2400"/>
            </a:lvl5pPr>
            <a:lvl6pPr marL="2721079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29FF-91E0-488C-A88D-B751C03782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690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6792-4548-417A-994C-E258A8971D3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140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8D98-01E3-448E-8ED1-891AD39F68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070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7B273-2A10-4128-8525-14B464209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90371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50" y="2210313"/>
            <a:ext cx="4847482" cy="1258784"/>
          </a:xfrm>
          <a:effectLst/>
        </p:spPr>
        <p:txBody>
          <a:bodyPr anchor="b"/>
          <a:lstStyle>
            <a:lvl1pPr marL="228585" indent="-228585" algn="l">
              <a:defRPr sz="29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890" y="731691"/>
            <a:ext cx="5355416" cy="4895863"/>
          </a:xfrm>
        </p:spPr>
        <p:txBody>
          <a:bodyPr anchor="ctr"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168" y="3498612"/>
            <a:ext cx="4517625" cy="2140013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FF757-7E1C-40E8-907D-7BF67C5E75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2013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3867815"/>
            <a:ext cx="12190413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0"/>
            <a:ext cx="12190413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" y="2653327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3" y="1143265"/>
            <a:ext cx="5485686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171" indent="0">
              <a:buNone/>
              <a:defRPr sz="29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4" y="1010721"/>
            <a:ext cx="4924844" cy="2163521"/>
          </a:xfrm>
        </p:spPr>
        <p:txBody>
          <a:bodyPr anchor="b"/>
          <a:lstStyle>
            <a:lvl1pPr marL="182868" indent="-182868">
              <a:buFont typeface="Georgia" pitchFamily="18" charset="0"/>
              <a:buChar char="*"/>
              <a:defRPr sz="15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4" y="4465456"/>
            <a:ext cx="8510276" cy="114326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EE8C0-395C-475B-BE8C-515AB1DCD7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1980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9671" y="731688"/>
            <a:ext cx="8533289" cy="34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857AD-B2CC-46BE-BB9F-5E6E9AC7CB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0365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145" y="376606"/>
            <a:ext cx="2742843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1577" y="731689"/>
            <a:ext cx="6438211" cy="4895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9CEEC-CF1D-4186-B09F-CCCF27246C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87677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106582"/>
            <a:ext cx="12190413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0413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769599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524" y="4372987"/>
            <a:ext cx="8681436" cy="1143265"/>
          </a:xfrm>
          <a:prstGeom prst="rect">
            <a:avLst/>
          </a:prstGeom>
          <a:effectLst/>
        </p:spPr>
        <p:txBody>
          <a:bodyPr vert="horz" lIns="91423" tIns="45711" rIns="91423" bIns="457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3803" y="732009"/>
            <a:ext cx="8533289" cy="34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29" y="6173630"/>
            <a:ext cx="3352364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21" y="6173630"/>
            <a:ext cx="4469818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9340" y="6173630"/>
            <a:ext cx="2438083" cy="365210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DD74DB45-7935-44BC-854B-8268483CF0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62" r:id="rId1"/>
    <p:sldLayoutId id="2147489463" r:id="rId2"/>
    <p:sldLayoutId id="2147489464" r:id="rId3"/>
    <p:sldLayoutId id="2147489465" r:id="rId4"/>
    <p:sldLayoutId id="2147489466" r:id="rId5"/>
    <p:sldLayoutId id="2147489467" r:id="rId6"/>
    <p:sldLayoutId id="2147489468" r:id="rId7"/>
    <p:sldLayoutId id="2147489469" r:id="rId8"/>
    <p:sldLayoutId id="2147489470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5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5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272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89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8974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102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83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5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87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106582"/>
            <a:ext cx="12190413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0413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769599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524" y="4372987"/>
            <a:ext cx="8681436" cy="1143265"/>
          </a:xfrm>
          <a:prstGeom prst="rect">
            <a:avLst/>
          </a:prstGeom>
          <a:effectLst/>
        </p:spPr>
        <p:txBody>
          <a:bodyPr vert="horz" lIns="91423" tIns="45711" rIns="91423" bIns="457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3803" y="732009"/>
            <a:ext cx="8533289" cy="34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29" y="6173630"/>
            <a:ext cx="3352364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21" y="6173630"/>
            <a:ext cx="4469818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9340" y="6173630"/>
            <a:ext cx="2438083" cy="365210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EF720F2F-4633-48E1-B021-17C814DF1C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71" r:id="rId1"/>
    <p:sldLayoutId id="2147489472" r:id="rId2"/>
    <p:sldLayoutId id="2147489473" r:id="rId3"/>
    <p:sldLayoutId id="2147489474" r:id="rId4"/>
    <p:sldLayoutId id="2147489475" r:id="rId5"/>
    <p:sldLayoutId id="2147489476" r:id="rId6"/>
    <p:sldLayoutId id="2147489477" r:id="rId7"/>
    <p:sldLayoutId id="2147489478" r:id="rId8"/>
    <p:sldLayoutId id="2147489479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5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5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272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89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8974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102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83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5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87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106582"/>
            <a:ext cx="12190413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0413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769599"/>
            <a:ext cx="12190413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" y="1600571"/>
            <a:ext cx="12190413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524" y="4372987"/>
            <a:ext cx="8681436" cy="1143265"/>
          </a:xfrm>
          <a:prstGeom prst="rect">
            <a:avLst/>
          </a:prstGeom>
          <a:effectLst/>
        </p:spPr>
        <p:txBody>
          <a:bodyPr vert="horz" lIns="91423" tIns="45711" rIns="91423" bIns="457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3803" y="732009"/>
            <a:ext cx="8533289" cy="34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29" y="6173630"/>
            <a:ext cx="3352364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21" y="6173630"/>
            <a:ext cx="4469818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9340" y="6173630"/>
            <a:ext cx="2438083" cy="365210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CAB234F9-EB4D-4A74-9884-90F59E4AC3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5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5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272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89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8974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102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83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5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87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524" y="4372987"/>
            <a:ext cx="8681436" cy="1143265"/>
          </a:xfrm>
          <a:prstGeom prst="rect">
            <a:avLst/>
          </a:prstGeom>
          <a:effectLst/>
        </p:spPr>
        <p:txBody>
          <a:bodyPr vert="horz" lIns="91423" tIns="45711" rIns="91423" bIns="457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3803" y="732009"/>
            <a:ext cx="8533289" cy="34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8228529" y="6173630"/>
            <a:ext cx="3352364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521" y="6173630"/>
            <a:ext cx="4469818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79340" y="6173630"/>
            <a:ext cx="2438083" cy="365210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2350E694-365C-4619-ABEE-1FD7A724C9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9" r:id="rId1"/>
    <p:sldLayoutId id="2147489490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5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5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272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89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8974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102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83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5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87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524" y="4372987"/>
            <a:ext cx="8681436" cy="1143265"/>
          </a:xfrm>
          <a:prstGeom prst="rect">
            <a:avLst/>
          </a:prstGeom>
          <a:effectLst/>
        </p:spPr>
        <p:txBody>
          <a:bodyPr vert="horz" lIns="91423" tIns="45711" rIns="91423" bIns="457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3803" y="732009"/>
            <a:ext cx="8533289" cy="34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8228529" y="6173630"/>
            <a:ext cx="3352364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521" y="6173630"/>
            <a:ext cx="4469818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79340" y="6173630"/>
            <a:ext cx="2438083" cy="365210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2AA4C7D3-988C-4C51-8AD1-F2C07CBEE9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5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5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272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89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8974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102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83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5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87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524" y="4372987"/>
            <a:ext cx="8681436" cy="1143265"/>
          </a:xfrm>
          <a:prstGeom prst="rect">
            <a:avLst/>
          </a:prstGeom>
          <a:effectLst/>
        </p:spPr>
        <p:txBody>
          <a:bodyPr vert="horz" lIns="91423" tIns="45711" rIns="91423" bIns="457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3803" y="732009"/>
            <a:ext cx="8533289" cy="34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8228529" y="6173630"/>
            <a:ext cx="3352364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26.09.2016</a:t>
            </a: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9521" y="6173630"/>
            <a:ext cx="4469818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079340" y="6173630"/>
            <a:ext cx="2438083" cy="365210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752BBEEB-F04F-4ED3-80CC-D2F932554C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68" indent="-31906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5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5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272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893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8974" indent="-182551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102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83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54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87" indent="-182868" algn="l" defTabSz="91434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26.09.2016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DB45-7935-44BC-854B-8268483CF0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4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08" r:id="rId1"/>
    <p:sldLayoutId id="2147489509" r:id="rId2"/>
    <p:sldLayoutId id="2147489510" r:id="rId3"/>
    <p:sldLayoutId id="2147489511" r:id="rId4"/>
    <p:sldLayoutId id="2147489512" r:id="rId5"/>
    <p:sldLayoutId id="2147489513" r:id="rId6"/>
    <p:sldLayoutId id="2147489514" r:id="rId7"/>
    <p:sldLayoutId id="2147489515" r:id="rId8"/>
    <p:sldLayoutId id="2147489516" r:id="rId9"/>
    <p:sldLayoutId id="2147489517" r:id="rId10"/>
    <p:sldLayoutId id="2147489518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5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.png"/><Relationship Id="rId9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1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10" Type="http://schemas.openxmlformats.org/officeDocument/2006/relationships/chart" Target="../charts/chart23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995" y="1844998"/>
            <a:ext cx="11172200" cy="35290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Georgia" pitchFamily="18" charset="0"/>
              <a:buNone/>
            </a:pPr>
            <a:endParaRPr lang="ru-RU" altLang="ru-RU" sz="2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Georgia" pitchFamily="18" charset="0"/>
              <a:buNone/>
            </a:pPr>
            <a:endParaRPr lang="ru-RU" altLang="ru-RU" sz="2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Всероссийская олимпиада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школьников в 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Ставропольском крае 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7100495" y="4438092"/>
            <a:ext cx="5081454" cy="16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Pct val="128000"/>
              <a:buFont typeface="Georgia" pitchFamily="18" charset="0"/>
              <a:buNone/>
            </a:pPr>
            <a:endParaRPr lang="ru-RU" altLang="ru-RU" sz="1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4928092" y="6180501"/>
            <a:ext cx="2202006" cy="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Pct val="128000"/>
              <a:buFont typeface="Georgia" pitchFamily="18" charset="0"/>
              <a:buNone/>
            </a:pPr>
            <a:r>
              <a:rPr lang="ru-RU" altLang="ru-RU" sz="1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Ставрополь, 2019 г.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Ставропольского края</a:t>
            </a:r>
          </a:p>
        </p:txBody>
      </p:sp>
      <p:pic>
        <p:nvPicPr>
          <p:cNvPr id="11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7247335" y="4941962"/>
            <a:ext cx="43678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Лаврова Наталья Александровна,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первый заместитель министра </a:t>
            </a:r>
          </a:p>
          <a:p>
            <a:pPr algn="just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образования Ставропольского края</a:t>
            </a:r>
            <a:endParaRPr lang="ru-RU" sz="20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26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Группа 5"/>
          <p:cNvGrpSpPr>
            <a:grpSpLocks/>
          </p:cNvGrpSpPr>
          <p:nvPr/>
        </p:nvGrpSpPr>
        <p:grpSpPr bwMode="auto">
          <a:xfrm>
            <a:off x="1274506" y="6209359"/>
            <a:ext cx="9701948" cy="576396"/>
            <a:chOff x="4447814" y="5099760"/>
            <a:chExt cx="4096569" cy="684019"/>
          </a:xfrm>
        </p:grpSpPr>
        <p:sp>
          <p:nvSpPr>
            <p:cNvPr id="55330" name="Rectangle 7"/>
            <p:cNvSpPr>
              <a:spLocks noChangeArrowheads="1"/>
            </p:cNvSpPr>
            <p:nvPr/>
          </p:nvSpPr>
          <p:spPr bwMode="auto">
            <a:xfrm>
              <a:off x="4458731" y="5099760"/>
              <a:ext cx="4085652" cy="684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2016/17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     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2017/18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          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                2018/19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4447814" y="5386181"/>
              <a:ext cx="114385" cy="145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 bwMode="auto">
            <a:xfrm>
              <a:off x="6118458" y="5382412"/>
              <a:ext cx="114385" cy="1432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7577888" y="5386181"/>
              <a:ext cx="113491" cy="1450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55299" name="Группа 10"/>
          <p:cNvGrpSpPr>
            <a:grpSpLocks/>
          </p:cNvGrpSpPr>
          <p:nvPr/>
        </p:nvGrpSpPr>
        <p:grpSpPr bwMode="auto">
          <a:xfrm>
            <a:off x="3628104" y="1075784"/>
            <a:ext cx="4996730" cy="3269339"/>
            <a:chOff x="3858223" y="1283317"/>
            <a:chExt cx="4574476" cy="2614181"/>
          </a:xfrm>
        </p:grpSpPr>
        <p:graphicFrame>
          <p:nvGraphicFramePr>
            <p:cNvPr id="3" name="Object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0230905"/>
                </p:ext>
              </p:extLst>
            </p:nvPr>
          </p:nvGraphicFramePr>
          <p:xfrm>
            <a:off x="3858223" y="1283317"/>
            <a:ext cx="4574476" cy="2614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328" name="Rectangle 6"/>
            <p:cNvSpPr>
              <a:spLocks/>
            </p:cNvSpPr>
            <p:nvPr/>
          </p:nvSpPr>
          <p:spPr bwMode="auto">
            <a:xfrm>
              <a:off x="5296727" y="3017173"/>
              <a:ext cx="688267" cy="26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18,4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5329" name="Rectangle 6"/>
            <p:cNvSpPr>
              <a:spLocks/>
            </p:cNvSpPr>
            <p:nvPr/>
          </p:nvSpPr>
          <p:spPr bwMode="auto">
            <a:xfrm>
              <a:off x="5953769" y="2788293"/>
              <a:ext cx="690454" cy="262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32,5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5302" name="Группа 11"/>
          <p:cNvGrpSpPr>
            <a:grpSpLocks/>
          </p:cNvGrpSpPr>
          <p:nvPr/>
        </p:nvGrpSpPr>
        <p:grpSpPr bwMode="auto">
          <a:xfrm>
            <a:off x="70097" y="1126744"/>
            <a:ext cx="5017898" cy="3070865"/>
            <a:chOff x="247544" y="1209178"/>
            <a:chExt cx="3442817" cy="3188305"/>
          </a:xfrm>
        </p:grpSpPr>
        <p:grpSp>
          <p:nvGrpSpPr>
            <p:cNvPr id="55321" name="Группа 9"/>
            <p:cNvGrpSpPr>
              <a:grpSpLocks/>
            </p:cNvGrpSpPr>
            <p:nvPr/>
          </p:nvGrpSpPr>
          <p:grpSpPr bwMode="auto">
            <a:xfrm>
              <a:off x="247544" y="1209178"/>
              <a:ext cx="3442817" cy="3188305"/>
              <a:chOff x="-421112" y="1291543"/>
              <a:chExt cx="4739178" cy="2722739"/>
            </a:xfrm>
          </p:grpSpPr>
          <p:graphicFrame>
            <p:nvGraphicFramePr>
              <p:cNvPr id="2" name="Object 2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034532"/>
                  </p:ext>
                </p:extLst>
              </p:nvPr>
            </p:nvGraphicFramePr>
            <p:xfrm>
              <a:off x="-421112" y="1291543"/>
              <a:ext cx="4739178" cy="27227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5324" name="Rectangle 6"/>
              <p:cNvSpPr>
                <a:spLocks/>
              </p:cNvSpPr>
              <p:nvPr/>
            </p:nvSpPr>
            <p:spPr bwMode="auto">
              <a:xfrm>
                <a:off x="1052816" y="3210146"/>
                <a:ext cx="714551" cy="251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9088" indent="-319088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Pct val="128000"/>
                  <a:buFontTx/>
                  <a:buNone/>
                </a:pPr>
                <a:r>
                  <a:rPr lang="ru-RU" altLang="ru-RU" sz="15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13,5</a:t>
                </a:r>
                <a:r>
                  <a:rPr lang="ru-RU" altLang="ru-RU" sz="10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ru-RU" altLang="ru-RU" sz="1200" b="1" dirty="0">
                    <a:solidFill>
                      <a:schemeClr val="bg1"/>
                    </a:solidFill>
                    <a:latin typeface="Times New Roman" pitchFamily="18" charset="0"/>
                  </a:rPr>
                  <a:t>%</a:t>
                </a:r>
                <a:endParaRPr lang="ru-RU" altLang="ru-RU" sz="15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5322" name="Rectangle 6"/>
            <p:cNvSpPr>
              <a:spLocks/>
            </p:cNvSpPr>
            <p:nvPr/>
          </p:nvSpPr>
          <p:spPr bwMode="auto">
            <a:xfrm>
              <a:off x="1818436" y="3047308"/>
              <a:ext cx="585861" cy="263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25,6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8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5303" name="Группа 52"/>
          <p:cNvGrpSpPr>
            <a:grpSpLocks/>
          </p:cNvGrpSpPr>
          <p:nvPr/>
        </p:nvGrpSpPr>
        <p:grpSpPr bwMode="auto">
          <a:xfrm>
            <a:off x="7225398" y="925768"/>
            <a:ext cx="4981915" cy="3345555"/>
            <a:chOff x="3812275" y="1508621"/>
            <a:chExt cx="4575339" cy="2611153"/>
          </a:xfrm>
        </p:grpSpPr>
        <p:graphicFrame>
          <p:nvGraphicFramePr>
            <p:cNvPr id="4" name="Objec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6943118"/>
                </p:ext>
              </p:extLst>
            </p:nvPr>
          </p:nvGraphicFramePr>
          <p:xfrm>
            <a:off x="3812275" y="1508621"/>
            <a:ext cx="4575339" cy="26111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5319" name="Rectangle 6"/>
            <p:cNvSpPr>
              <a:spLocks/>
            </p:cNvSpPr>
            <p:nvPr/>
          </p:nvSpPr>
          <p:spPr bwMode="auto">
            <a:xfrm>
              <a:off x="5212083" y="3217651"/>
              <a:ext cx="736543" cy="30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20,9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5320" name="Rectangle 6"/>
            <p:cNvSpPr>
              <a:spLocks/>
            </p:cNvSpPr>
            <p:nvPr/>
          </p:nvSpPr>
          <p:spPr bwMode="auto">
            <a:xfrm>
              <a:off x="5945537" y="3013458"/>
              <a:ext cx="680164" cy="28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36,8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5304" name="Группа 56"/>
          <p:cNvGrpSpPr>
            <a:grpSpLocks/>
          </p:cNvGrpSpPr>
          <p:nvPr/>
        </p:nvGrpSpPr>
        <p:grpSpPr bwMode="auto">
          <a:xfrm>
            <a:off x="704186" y="3666705"/>
            <a:ext cx="5140641" cy="2868155"/>
            <a:chOff x="4990936" y="1334448"/>
            <a:chExt cx="4443619" cy="2540880"/>
          </a:xfrm>
        </p:grpSpPr>
        <p:graphicFrame>
          <p:nvGraphicFramePr>
            <p:cNvPr id="5" name="Objec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4998090"/>
                </p:ext>
              </p:extLst>
            </p:nvPr>
          </p:nvGraphicFramePr>
          <p:xfrm>
            <a:off x="4990936" y="1334448"/>
            <a:ext cx="4443619" cy="2540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5316" name="Rectangle 6"/>
            <p:cNvSpPr>
              <a:spLocks/>
            </p:cNvSpPr>
            <p:nvPr/>
          </p:nvSpPr>
          <p:spPr bwMode="auto">
            <a:xfrm>
              <a:off x="5107659" y="3234029"/>
              <a:ext cx="851903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37,9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5305" name="Группа 60"/>
          <p:cNvGrpSpPr>
            <a:grpSpLocks/>
          </p:cNvGrpSpPr>
          <p:nvPr/>
        </p:nvGrpSpPr>
        <p:grpSpPr bwMode="auto">
          <a:xfrm>
            <a:off x="4975923" y="3871959"/>
            <a:ext cx="5255683" cy="2571585"/>
            <a:chOff x="3523635" y="1272942"/>
            <a:chExt cx="4442684" cy="2552325"/>
          </a:xfrm>
        </p:grpSpPr>
        <p:graphicFrame>
          <p:nvGraphicFramePr>
            <p:cNvPr id="6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51033915"/>
                </p:ext>
              </p:extLst>
            </p:nvPr>
          </p:nvGraphicFramePr>
          <p:xfrm>
            <a:off x="3523635" y="1272942"/>
            <a:ext cx="4442684" cy="2552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5313" name="Rectangle 6"/>
            <p:cNvSpPr>
              <a:spLocks/>
            </p:cNvSpPr>
            <p:nvPr/>
          </p:nvSpPr>
          <p:spPr bwMode="auto">
            <a:xfrm>
              <a:off x="4916657" y="2950089"/>
              <a:ext cx="692861" cy="31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42,3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5314" name="Rectangle 6"/>
            <p:cNvSpPr>
              <a:spLocks/>
            </p:cNvSpPr>
            <p:nvPr/>
          </p:nvSpPr>
          <p:spPr bwMode="auto">
            <a:xfrm>
              <a:off x="5618867" y="2657202"/>
              <a:ext cx="660553" cy="28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78,7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55310" name="Rectangle 6"/>
          <p:cNvSpPr>
            <a:spLocks/>
          </p:cNvSpPr>
          <p:nvPr/>
        </p:nvSpPr>
        <p:spPr bwMode="auto">
          <a:xfrm>
            <a:off x="8183438" y="5302002"/>
            <a:ext cx="714373" cy="32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77,4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" name="Rectangle 6"/>
          <p:cNvSpPr>
            <a:spLocks/>
          </p:cNvSpPr>
          <p:nvPr/>
        </p:nvSpPr>
        <p:spPr bwMode="auto">
          <a:xfrm>
            <a:off x="3142878" y="2866992"/>
            <a:ext cx="758585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25,4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Rectangle 6"/>
          <p:cNvSpPr>
            <a:spLocks/>
          </p:cNvSpPr>
          <p:nvPr/>
        </p:nvSpPr>
        <p:spPr bwMode="auto">
          <a:xfrm>
            <a:off x="6672927" y="2987088"/>
            <a:ext cx="737897" cy="20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28,6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" name="Rectangle 6"/>
          <p:cNvSpPr>
            <a:spLocks/>
          </p:cNvSpPr>
          <p:nvPr/>
        </p:nvSpPr>
        <p:spPr bwMode="auto">
          <a:xfrm>
            <a:off x="10286966" y="2866992"/>
            <a:ext cx="848800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35,4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3939990" y="5193148"/>
            <a:ext cx="724048" cy="3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65,9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6365" y="1569811"/>
            <a:ext cx="63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462" y="4301648"/>
            <a:ext cx="106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6"/>
          <p:cNvSpPr>
            <a:spLocks/>
          </p:cNvSpPr>
          <p:nvPr/>
        </p:nvSpPr>
        <p:spPr bwMode="auto">
          <a:xfrm>
            <a:off x="2278782" y="5590034"/>
            <a:ext cx="754119" cy="23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37,6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" name="Rectangle 6"/>
          <p:cNvSpPr>
            <a:spLocks/>
          </p:cNvSpPr>
          <p:nvPr/>
        </p:nvSpPr>
        <p:spPr bwMode="auto">
          <a:xfrm>
            <a:off x="3070870" y="5229994"/>
            <a:ext cx="720523" cy="35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64,1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этап (тыс. чел.)</a:t>
            </a:r>
          </a:p>
        </p:txBody>
      </p:sp>
      <p:pic>
        <p:nvPicPr>
          <p:cNvPr id="42" name="Picture 2" descr="http://www.stavregion.ru/_s_/i/ger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10"/>
          <p:cNvGrpSpPr>
            <a:grpSpLocks/>
          </p:cNvGrpSpPr>
          <p:nvPr/>
        </p:nvGrpSpPr>
        <p:grpSpPr bwMode="auto">
          <a:xfrm>
            <a:off x="459629" y="1168592"/>
            <a:ext cx="7649099" cy="3379537"/>
            <a:chOff x="5098958" y="1283317"/>
            <a:chExt cx="8189316" cy="2614181"/>
          </a:xfrm>
        </p:grpSpPr>
        <p:graphicFrame>
          <p:nvGraphicFramePr>
            <p:cNvPr id="39" name="Object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8661838"/>
                </p:ext>
              </p:extLst>
            </p:nvPr>
          </p:nvGraphicFramePr>
          <p:xfrm>
            <a:off x="8713798" y="1283317"/>
            <a:ext cx="4574476" cy="2614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" name="Rectangle 6"/>
            <p:cNvSpPr>
              <a:spLocks/>
            </p:cNvSpPr>
            <p:nvPr/>
          </p:nvSpPr>
          <p:spPr bwMode="auto">
            <a:xfrm>
              <a:off x="5098958" y="2953112"/>
              <a:ext cx="99829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18,4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Rectangle 6"/>
            <p:cNvSpPr>
              <a:spLocks/>
            </p:cNvSpPr>
            <p:nvPr/>
          </p:nvSpPr>
          <p:spPr bwMode="auto">
            <a:xfrm>
              <a:off x="5756001" y="2792195"/>
              <a:ext cx="107266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32,5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5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749203"/>
              </p:ext>
            </p:extLst>
          </p:nvPr>
        </p:nvGraphicFramePr>
        <p:xfrm>
          <a:off x="3074479" y="3577364"/>
          <a:ext cx="5180851" cy="332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350" name="Rectangle 6"/>
          <p:cNvSpPr>
            <a:spLocks/>
          </p:cNvSpPr>
          <p:nvPr/>
        </p:nvSpPr>
        <p:spPr bwMode="auto">
          <a:xfrm>
            <a:off x="2673475" y="4260144"/>
            <a:ext cx="6510018" cy="42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Заключительный этап</a:t>
            </a:r>
          </a:p>
        </p:txBody>
      </p:sp>
      <p:grpSp>
        <p:nvGrpSpPr>
          <p:cNvPr id="33" name="Группа 5"/>
          <p:cNvGrpSpPr>
            <a:grpSpLocks/>
          </p:cNvGrpSpPr>
          <p:nvPr/>
        </p:nvGrpSpPr>
        <p:grpSpPr bwMode="auto">
          <a:xfrm>
            <a:off x="1225820" y="6381790"/>
            <a:ext cx="9701948" cy="576396"/>
            <a:chOff x="4447814" y="5099760"/>
            <a:chExt cx="4096569" cy="684019"/>
          </a:xfrm>
        </p:grpSpPr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4458731" y="5099760"/>
              <a:ext cx="4085652" cy="684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2016/17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     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2017/18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          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                2018/19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4447814" y="5386181"/>
              <a:ext cx="114385" cy="145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6118458" y="5382412"/>
              <a:ext cx="114385" cy="1432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7577888" y="5386181"/>
              <a:ext cx="113491" cy="1450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49" name="Группа 52"/>
          <p:cNvGrpSpPr>
            <a:grpSpLocks/>
          </p:cNvGrpSpPr>
          <p:nvPr/>
        </p:nvGrpSpPr>
        <p:grpSpPr bwMode="auto">
          <a:xfrm>
            <a:off x="6812584" y="1312608"/>
            <a:ext cx="4981915" cy="3345555"/>
            <a:chOff x="3812275" y="1508621"/>
            <a:chExt cx="4575339" cy="2611153"/>
          </a:xfrm>
        </p:grpSpPr>
        <p:graphicFrame>
          <p:nvGraphicFramePr>
            <p:cNvPr id="50" name="Objec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1409417"/>
                </p:ext>
              </p:extLst>
            </p:nvPr>
          </p:nvGraphicFramePr>
          <p:xfrm>
            <a:off x="3812275" y="1508621"/>
            <a:ext cx="4575339" cy="26111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1" name="Rectangle 6"/>
            <p:cNvSpPr>
              <a:spLocks/>
            </p:cNvSpPr>
            <p:nvPr/>
          </p:nvSpPr>
          <p:spPr bwMode="auto">
            <a:xfrm>
              <a:off x="5034357" y="2988887"/>
              <a:ext cx="99829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31,3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2" name="Rectangle 6"/>
            <p:cNvSpPr>
              <a:spLocks/>
            </p:cNvSpPr>
            <p:nvPr/>
          </p:nvSpPr>
          <p:spPr bwMode="auto">
            <a:xfrm>
              <a:off x="5797513" y="2949414"/>
              <a:ext cx="95687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36,8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Rectangle 6"/>
          <p:cNvSpPr>
            <a:spLocks/>
          </p:cNvSpPr>
          <p:nvPr/>
        </p:nvSpPr>
        <p:spPr bwMode="auto">
          <a:xfrm>
            <a:off x="6362029" y="2918812"/>
            <a:ext cx="1070646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7,1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4" name="Rectangle 6"/>
          <p:cNvSpPr>
            <a:spLocks/>
          </p:cNvSpPr>
          <p:nvPr/>
        </p:nvSpPr>
        <p:spPr bwMode="auto">
          <a:xfrm>
            <a:off x="9767614" y="2884808"/>
            <a:ext cx="1070646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5,6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95" name="Группа 11"/>
          <p:cNvGrpSpPr>
            <a:grpSpLocks/>
          </p:cNvGrpSpPr>
          <p:nvPr/>
        </p:nvGrpSpPr>
        <p:grpSpPr bwMode="auto">
          <a:xfrm>
            <a:off x="164526" y="1507734"/>
            <a:ext cx="5017898" cy="3070865"/>
            <a:chOff x="314186" y="1260990"/>
            <a:chExt cx="3442817" cy="3188305"/>
          </a:xfrm>
        </p:grpSpPr>
        <p:grpSp>
          <p:nvGrpSpPr>
            <p:cNvPr id="96" name="Группа 9"/>
            <p:cNvGrpSpPr>
              <a:grpSpLocks/>
            </p:cNvGrpSpPr>
            <p:nvPr/>
          </p:nvGrpSpPr>
          <p:grpSpPr bwMode="auto">
            <a:xfrm>
              <a:off x="314186" y="1260990"/>
              <a:ext cx="3442817" cy="3188305"/>
              <a:chOff x="-329377" y="1335789"/>
              <a:chExt cx="4739178" cy="2722739"/>
            </a:xfrm>
          </p:grpSpPr>
          <p:graphicFrame>
            <p:nvGraphicFramePr>
              <p:cNvPr id="98" name="Object 2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1124156"/>
                  </p:ext>
                </p:extLst>
              </p:nvPr>
            </p:nvGraphicFramePr>
            <p:xfrm>
              <a:off x="-329377" y="1335789"/>
              <a:ext cx="4739178" cy="27227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99" name="Rectangle 6"/>
              <p:cNvSpPr>
                <a:spLocks/>
              </p:cNvSpPr>
              <p:nvPr/>
            </p:nvSpPr>
            <p:spPr bwMode="auto">
              <a:xfrm>
                <a:off x="941826" y="3014880"/>
                <a:ext cx="1011177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9088" indent="-319088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Pct val="128000"/>
                  <a:buFontTx/>
                  <a:buNone/>
                </a:pPr>
                <a:r>
                  <a:rPr lang="ru-RU" altLang="ru-RU" sz="15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32,2</a:t>
                </a:r>
                <a:r>
                  <a:rPr lang="ru-RU" altLang="ru-RU" sz="10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ru-RU" altLang="ru-RU" sz="1200" b="1" dirty="0">
                    <a:solidFill>
                      <a:schemeClr val="bg1"/>
                    </a:solidFill>
                    <a:latin typeface="Times New Roman" pitchFamily="18" charset="0"/>
                  </a:rPr>
                  <a:t>%</a:t>
                </a:r>
                <a:endParaRPr lang="ru-RU" altLang="ru-RU" sz="15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7" name="Rectangle 6"/>
            <p:cNvSpPr>
              <a:spLocks/>
            </p:cNvSpPr>
            <p:nvPr/>
          </p:nvSpPr>
          <p:spPr bwMode="auto">
            <a:xfrm>
              <a:off x="1769941" y="3315673"/>
              <a:ext cx="73457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25,6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8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0" name="Rectangle 6"/>
          <p:cNvSpPr>
            <a:spLocks/>
          </p:cNvSpPr>
          <p:nvPr/>
        </p:nvSpPr>
        <p:spPr bwMode="auto">
          <a:xfrm>
            <a:off x="3142878" y="3100073"/>
            <a:ext cx="1070646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35,4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1" name="Rectangle 6"/>
          <p:cNvSpPr>
            <a:spLocks/>
          </p:cNvSpPr>
          <p:nvPr/>
        </p:nvSpPr>
        <p:spPr bwMode="auto">
          <a:xfrm>
            <a:off x="4937529" y="3022749"/>
            <a:ext cx="1070646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6,9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" name="Rectangle 6"/>
          <p:cNvSpPr>
            <a:spLocks/>
          </p:cNvSpPr>
          <p:nvPr/>
        </p:nvSpPr>
        <p:spPr bwMode="auto">
          <a:xfrm>
            <a:off x="5583343" y="2979787"/>
            <a:ext cx="1070646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5,6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6932" y="2087621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792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1627" y="184480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994025" y="199706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863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Горизонтальный свиток 45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Региональный и заключительный этапы (чел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pic>
        <p:nvPicPr>
          <p:cNvPr id="47" name="Picture 2" descr="http://www.stavregion.ru/_s_/i/ger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6"/>
          <p:cNvSpPr>
            <a:spLocks/>
          </p:cNvSpPr>
          <p:nvPr/>
        </p:nvSpPr>
        <p:spPr bwMode="auto">
          <a:xfrm>
            <a:off x="2834712" y="995802"/>
            <a:ext cx="6510018" cy="42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Региональный этап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Горизонтальный свиток 15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Олимпиады по физике и математике</a:t>
            </a:r>
          </a:p>
        </p:txBody>
      </p:sp>
      <p:pic>
        <p:nvPicPr>
          <p:cNvPr id="17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6"/>
          <p:cNvSpPr>
            <a:spLocks/>
          </p:cNvSpPr>
          <p:nvPr/>
        </p:nvSpPr>
        <p:spPr bwMode="auto">
          <a:xfrm>
            <a:off x="442994" y="4096669"/>
            <a:ext cx="11084302" cy="65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ts val="2875"/>
              </a:lnSpc>
              <a:spcBef>
                <a:spcPct val="0"/>
              </a:spcBef>
              <a:spcAft>
                <a:spcPct val="0"/>
              </a:spcAft>
              <a:buSzPct val="128000"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Олимпиада по математике имени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itchFamily="18" charset="0"/>
              </a:rPr>
              <a:t>Л.Эйлера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ts val="2875"/>
              </a:lnSpc>
              <a:spcBef>
                <a:spcPct val="0"/>
              </a:spcBef>
              <a:spcAft>
                <a:spcPct val="0"/>
              </a:spcAft>
              <a:buSzPct val="128000"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для обучающихся 8 классов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(чел.)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9397" name="Rectangle 6"/>
          <p:cNvSpPr>
            <a:spLocks/>
          </p:cNvSpPr>
          <p:nvPr/>
        </p:nvSpPr>
        <p:spPr bwMode="auto">
          <a:xfrm>
            <a:off x="2518913" y="1022985"/>
            <a:ext cx="7020363" cy="75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Олимпиада по физике имени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itchFamily="18" charset="0"/>
              </a:rPr>
              <a:t>Дж.К.Максвелла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для обучающихся 7-8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классов (чел.)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38578"/>
              </p:ext>
            </p:extLst>
          </p:nvPr>
        </p:nvGraphicFramePr>
        <p:xfrm>
          <a:off x="1198662" y="1917626"/>
          <a:ext cx="4689910" cy="215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38553"/>
              </p:ext>
            </p:extLst>
          </p:nvPr>
        </p:nvGraphicFramePr>
        <p:xfrm>
          <a:off x="5879182" y="1917626"/>
          <a:ext cx="4689910" cy="215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9400" name="Группа 5"/>
          <p:cNvGrpSpPr>
            <a:grpSpLocks/>
          </p:cNvGrpSpPr>
          <p:nvPr/>
        </p:nvGrpSpPr>
        <p:grpSpPr bwMode="auto">
          <a:xfrm>
            <a:off x="8975525" y="5374010"/>
            <a:ext cx="3214888" cy="902087"/>
            <a:chOff x="4250299" y="4977693"/>
            <a:chExt cx="1803268" cy="1071322"/>
          </a:xfrm>
        </p:grpSpPr>
        <p:sp>
          <p:nvSpPr>
            <p:cNvPr id="59403" name="Rectangle 7"/>
            <p:cNvSpPr>
              <a:spLocks noChangeArrowheads="1"/>
            </p:cNvSpPr>
            <p:nvPr/>
          </p:nvSpPr>
          <p:spPr bwMode="auto">
            <a:xfrm>
              <a:off x="4307236" y="4977693"/>
              <a:ext cx="1746331" cy="107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6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altLang="ru-RU" sz="16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Количество </a:t>
              </a:r>
              <a:r>
                <a:rPr lang="ru-RU" altLang="ru-RU" sz="16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участников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6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altLang="ru-RU" sz="16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Победители</a:t>
              </a:r>
              <a:endPara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6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altLang="ru-RU" sz="16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Призеры</a:t>
              </a:r>
              <a:endPara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4254767" y="5784912"/>
              <a:ext cx="114399" cy="1452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4250299" y="5490795"/>
              <a:ext cx="114399" cy="1433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4255661" y="5174557"/>
              <a:ext cx="113505" cy="1452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4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503743"/>
              </p:ext>
            </p:extLst>
          </p:nvPr>
        </p:nvGraphicFramePr>
        <p:xfrm>
          <a:off x="4071707" y="4077149"/>
          <a:ext cx="4903818" cy="27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37452"/>
              </p:ext>
            </p:extLst>
          </p:nvPr>
        </p:nvGraphicFramePr>
        <p:xfrm>
          <a:off x="340320" y="4072303"/>
          <a:ext cx="4903818" cy="27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краевые центры, координирующие </a:t>
            </a:r>
          </a:p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работу с одаренными детьми и молодежью</a:t>
            </a:r>
          </a:p>
        </p:txBody>
      </p:sp>
      <p:pic>
        <p:nvPicPr>
          <p:cNvPr id="12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Прямоугольник 11"/>
          <p:cNvSpPr>
            <a:spLocks noChangeArrowheads="1"/>
          </p:cNvSpPr>
          <p:nvPr/>
        </p:nvSpPr>
        <p:spPr bwMode="auto">
          <a:xfrm>
            <a:off x="4078982" y="1904319"/>
            <a:ext cx="7241139" cy="157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23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ГАОУ ДО «Центр для одаренных детей «Поиск»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endParaRPr lang="ru-RU" altLang="ru-RU" sz="1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23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ГБУ ДО «Краевой центр развития творчества </a:t>
            </a:r>
            <a:r>
              <a:rPr lang="ru-RU" altLang="ru-RU" sz="23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детей  и  </a:t>
            </a:r>
            <a:r>
              <a:rPr lang="ru-RU" altLang="ru-RU" sz="23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юношества имени Ю.А</a:t>
            </a:r>
            <a:r>
              <a:rPr lang="ru-RU" altLang="ru-RU" sz="23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Гагарина</a:t>
            </a:r>
            <a:r>
              <a:rPr lang="ru-RU" altLang="ru-RU" sz="23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endParaRPr lang="ru-RU" altLang="ru-RU" sz="1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5" name="Picture 8" descr="C:\Users\Shahmuratova_lv\Desktop\1\олимпиадааа\868969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53" y="3878233"/>
            <a:ext cx="4916241" cy="24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6" y="1594223"/>
            <a:ext cx="3438373" cy="2197527"/>
          </a:xfrm>
          <a:prstGeom prst="rect">
            <a:avLst/>
          </a:prstGeom>
        </p:spPr>
      </p:pic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438716" y="4418684"/>
            <a:ext cx="5760640" cy="13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23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altLang="ru-RU" sz="23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ДО «Краевой центр экологии, туризма и краеведения</a:t>
            </a:r>
            <a:r>
              <a:rPr lang="ru-RU" altLang="ru-RU" sz="23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endParaRPr lang="ru-RU" altLang="ru-RU" sz="10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23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Детский технопарк «</a:t>
            </a:r>
            <a:r>
              <a:rPr lang="ru-RU" altLang="ru-RU" sz="23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altLang="ru-RU" sz="23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23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26954"/>
              </p:ext>
            </p:extLst>
          </p:nvPr>
        </p:nvGraphicFramePr>
        <p:xfrm>
          <a:off x="442996" y="1502412"/>
          <a:ext cx="11172200" cy="455533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6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7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7524">
                  <a:extLst>
                    <a:ext uri="{9D8B030D-6E8A-4147-A177-3AD203B41FA5}">
                      <a16:colId xmlns="" xmlns:a16="http://schemas.microsoft.com/office/drawing/2014/main" val="2553990343"/>
                    </a:ext>
                  </a:extLst>
                </a:gridCol>
              </a:tblGrid>
              <a:tr h="1820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ДО «Поиск»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куб: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компании «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Sansung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Яндекс.Лицей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русский язык, физика, информатика, астрономия, обществознание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Углубленное изучение предметов (английский язык, русский язык, обществознание, математика, физика, информатика, астрономия)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16 дистанционных курсов по  образовательным предметам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Летние компьютерные школы  по физике, математике, астрономии, программированию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олимпиады, конкурсы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23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ДО «Краевой центр экологии, туризма и краеведения»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Экология, биология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3260C"/>
                        </a:buClr>
                        <a:buSzPct val="130000"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Краевая экологическая школа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3260C"/>
                        </a:buClr>
                        <a:buSzPct val="130000"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Летняя профильная смена н</a:t>
                      </a:r>
                      <a:r>
                        <a:rPr lang="ru-RU" sz="1600" kern="1200" baseline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базе </a:t>
                      </a:r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 оздоровительно - образовательного центра «Солнечный» </a:t>
                      </a:r>
                      <a:r>
                        <a:rPr lang="ru-RU" sz="1600" kern="1200" baseline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3260C"/>
                        </a:buClr>
                        <a:buSzPct val="130000"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ru-RU" sz="1600" kern="1200" baseline="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олимпиады, конкурсы </a:t>
                      </a:r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03" marR="121903" marT="45761" marB="45761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8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ДО «Краевой центр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творчества детей и юношества</a:t>
                      </a:r>
                      <a:r>
                        <a:rPr lang="ru-RU" altLang="ru-RU" sz="1600" baseline="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6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Ю.А. Гагарина»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Малая техническая академия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Горизонтальный свиток 8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краевые центры, координирующие </a:t>
            </a:r>
          </a:p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работу с одаренными детьми и молодежью</a:t>
            </a:r>
          </a:p>
        </p:txBody>
      </p:sp>
      <p:pic>
        <p:nvPicPr>
          <p:cNvPr id="12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34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Горизонтальный свиток 27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высшего образования, </a:t>
            </a:r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осуществляющие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подготовку обучающихся к участию во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9762460" y="2410015"/>
            <a:ext cx="748859" cy="6291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36706" y="2411224"/>
            <a:ext cx="748859" cy="6291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706538" y="2482086"/>
            <a:ext cx="748859" cy="6291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706540" y="3863142"/>
            <a:ext cx="748859" cy="6291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4811" y="3179549"/>
            <a:ext cx="1652315" cy="5996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предметов</a:t>
            </a:r>
            <a:endParaRPr lang="ru-RU" sz="1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9808396" y="3863142"/>
            <a:ext cx="748859" cy="6291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736706" y="3863142"/>
            <a:ext cx="748859" cy="6291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16413" y="1488225"/>
            <a:ext cx="3989447" cy="9809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71470" y="1485578"/>
            <a:ext cx="3143725" cy="983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ФБОУ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«Ставропольский  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аграрный университет»</a:t>
            </a:r>
            <a:r>
              <a:rPr 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997" y="1485578"/>
            <a:ext cx="3275946" cy="10133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«Пятигорский государственный университет»</a:t>
            </a:r>
            <a:endParaRPr lang="ru-RU" sz="1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51" y="1543072"/>
            <a:ext cx="3267747" cy="79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«Северо-Кавказский федеральный университет»</a:t>
            </a:r>
            <a:endParaRPr 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95280" y="3105441"/>
            <a:ext cx="1631712" cy="6256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предметов</a:t>
            </a:r>
            <a:r>
              <a:rPr lang="ru-RU" sz="1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439381" y="3105441"/>
            <a:ext cx="1395015" cy="6737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1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9850" y="4603015"/>
            <a:ext cx="2682239" cy="1279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Английский, испанский, итальянский, китайский, немецкий, французский языки</a:t>
            </a:r>
            <a:endParaRPr lang="ru-RU" sz="1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3578" y="4581922"/>
            <a:ext cx="4631892" cy="1322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Астрономия, биология, география, информатика, история, искусство, литература, математика, ОБЖ, физика, обществознание, право, русский язык, химия, физическая культура, экология    </a:t>
            </a:r>
            <a:endParaRPr lang="ru-RU" sz="1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99249" y="4581922"/>
            <a:ext cx="1367152" cy="907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2052" y="6114324"/>
            <a:ext cx="8198168" cy="555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учебно-тренировочные сборы, осенняя профильные смены, практикумы, лекции, мастер-классы, семинары, </a:t>
            </a:r>
            <a:r>
              <a:rPr lang="ru-RU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64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Осенняя профильная смена для одаренных детей</a:t>
            </a:r>
          </a:p>
        </p:txBody>
      </p:sp>
      <p:pic>
        <p:nvPicPr>
          <p:cNvPr id="13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86" y="1485578"/>
            <a:ext cx="4974509" cy="4680520"/>
          </a:xfrm>
          <a:prstGeom prst="rect">
            <a:avLst/>
          </a:prstGeom>
        </p:spPr>
      </p:pic>
      <p:graphicFrame>
        <p:nvGraphicFramePr>
          <p:cNvPr id="7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65112"/>
              </p:ext>
            </p:extLst>
          </p:nvPr>
        </p:nvGraphicFramePr>
        <p:xfrm>
          <a:off x="442995" y="1485579"/>
          <a:ext cx="5903422" cy="46805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01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4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6798">
                  <a:extLst>
                    <a:ext uri="{9D8B030D-6E8A-4147-A177-3AD203B41FA5}">
                      <a16:colId xmlns="" xmlns:a16="http://schemas.microsoft.com/office/drawing/2014/main" val="2553990343"/>
                    </a:ext>
                  </a:extLst>
                </a:gridCol>
              </a:tblGrid>
              <a:tr h="9967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3" marR="121903" marT="45761" marB="45761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участников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3" marR="121903" marT="45761" marB="45761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8467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800" b="1" dirty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чел.</a:t>
                      </a:r>
                      <a:endParaRPr lang="ru-RU" sz="1800" b="1" dirty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математика, физика,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русский язык 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5129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чел.</a:t>
                      </a:r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математика, физика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0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чел.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математика, физика, химия</a:t>
                      </a:r>
                      <a:endParaRPr lang="ru-RU" sz="1800" b="1" dirty="0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3" marR="121903" marT="45761" marB="45761" anchor="ctr" horzOverflow="overflow"/>
                </a:tc>
                <a:extLst>
                  <a:ext uri="{0D108BD9-81ED-4DB2-BD59-A6C34878D82A}">
                    <a16:rowId xmlns="" xmlns:a16="http://schemas.microsoft.com/office/drawing/2014/main" val="3101417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214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Лаборатория СКИРО ПК и ПРО </a:t>
            </a:r>
          </a:p>
        </p:txBody>
      </p:sp>
      <p:pic>
        <p:nvPicPr>
          <p:cNvPr id="13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42996" y="1413570"/>
            <a:ext cx="11172199" cy="5256584"/>
            <a:chOff x="1279740" y="1132507"/>
            <a:chExt cx="10618152" cy="5645134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279740" y="1132507"/>
              <a:ext cx="5247514" cy="24701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6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Организационно-методические мероприятия: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банка данных педагогов, подготовивших школьников - победителей и призеров олимпиад;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endPara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Мониторинг «Оценка условий развития одаренности школьников в  общеобразовательных организациях края»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endPara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6716112" y="1132507"/>
              <a:ext cx="5181780" cy="24701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программ дополнительного профессионального образования (повышения квалификации, переподготовки)  (722 чел).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0" fontAlgn="base" latinLnBrk="0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ДПП «Научно-методическое сопровождение работы с обучающимися, проявившими выдающиеся способности…»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endParaRPr lang="ru-RU" altLang="ru-RU" sz="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Модули в ДПП «Подготовка обучающихся к олимпиадам по предметам …»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884536" y="3871414"/>
              <a:ext cx="5202716" cy="1241748"/>
            </a:xfrm>
            <a:prstGeom prst="ellipse">
              <a:avLst/>
            </a:prstGeom>
            <a:solidFill>
              <a:srgbClr val="33339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СКИРО ПК и ПРО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Лаборатория научно-методического сопровождения работы с обучающимися, проявившими выдающиеся способности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76990" y="5385690"/>
              <a:ext cx="8759937" cy="1391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9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Научно-методические мероприятия (4768 чел.)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ВЕБИНАРЫ, СЕМИНАРЫ, КОНКУРСЫ МЕТОДИЧЕСКИХ РАЗРАБОТОК, КОНКУРСЫ ПРОФЕССИОНАЛЬНОГО МАСТЕРСТВА, ОЛИМПИАДЫ ДЛЯ ПЕДАГОГОВ, КОНФЕРЕНЦИИ, СЪЕЗДЫ, ВЗАИМОДЕЙСТВИЕ С ВЕДУЩИМИ ИЗДАТЕЛЬСТВАМИ И ДР.</a:t>
              </a: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8567884" y="3640984"/>
              <a:ext cx="519368" cy="5008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5" idx="1"/>
            </p:cNvCxnSpPr>
            <p:nvPr/>
          </p:nvCxnSpPr>
          <p:spPr>
            <a:xfrm flipH="1" flipV="1">
              <a:off x="4256353" y="3640985"/>
              <a:ext cx="390104" cy="4122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6527254" y="5153698"/>
              <a:ext cx="22409" cy="1953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332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Мониторинг «Оценка условий развития одаренных школьников в ОО»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29279668"/>
              </p:ext>
            </p:extLst>
          </p:nvPr>
        </p:nvGraphicFramePr>
        <p:xfrm>
          <a:off x="530893" y="4221882"/>
          <a:ext cx="11084301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821049" y="3764637"/>
            <a:ext cx="8416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выявления и развития одаренности школьников в ОО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886082424"/>
              </p:ext>
            </p:extLst>
          </p:nvPr>
        </p:nvGraphicFramePr>
        <p:xfrm>
          <a:off x="2359636" y="1989634"/>
          <a:ext cx="769601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32896" y="1197546"/>
            <a:ext cx="9192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«Оценка условий развития одаренных школьников в общеобразовательных организациях»</a:t>
            </a:r>
          </a:p>
        </p:txBody>
      </p:sp>
    </p:spTree>
    <p:extLst>
      <p:ext uri="{BB962C8B-B14F-4D97-AF65-F5344CB8AC3E}">
        <p14:creationId xmlns:p14="http://schemas.microsoft.com/office/powerpoint/2010/main" val="2087295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7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Программы дополнительного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994" y="1304970"/>
            <a:ext cx="11172201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«Научно-методическое сопровождение работы с обучающимися, проявившими выдающиеся способности по иностранным языкам» (36 часов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одаренных детей в ДОО» (36 часов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одаренными детьми в предметной области 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«Информатика» </a:t>
            </a:r>
            <a:b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часов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развития младших школьников, проявивших выдающихся способности» (36 часов) </a:t>
            </a:r>
            <a:endParaRPr lang="ru-RU" sz="19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развития одаренности, интеллектуальных и творческих способностей у младших школьников  в условиях реализации ФГОС НОО» (72 часа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работы с обучающимися, проявившими выдающие способности в условиях образовательной организации» (36 часов) </a:t>
            </a:r>
            <a:endParaRPr lang="ru-RU" sz="19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работы с обучающимися, проявившими выдающие способности» (36 часов</a:t>
            </a: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обучающимися проявившими выдающие способности в условиях ОО: управленческий аспект» (36 часов) </a:t>
            </a:r>
            <a:endParaRPr lang="ru-RU" sz="19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71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Выявление и развития молодых талантов </a:t>
            </a:r>
          </a:p>
        </p:txBody>
      </p:sp>
      <p:pic>
        <p:nvPicPr>
          <p:cNvPr id="10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475737" y="1413570"/>
            <a:ext cx="11172200" cy="497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42900" indent="-342900" algn="just" eaLnBrk="1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Ставропольского края «Развитие образования» утверждена </a:t>
            </a:r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Ставропольского края от </a:t>
            </a: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29 декабря  2018 </a:t>
            </a:r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628-п</a:t>
            </a:r>
          </a:p>
          <a:p>
            <a:pPr marL="342900" indent="-342900" algn="just" eaLnBrk="1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endParaRPr lang="ru-RU" altLang="ru-RU" sz="2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проекты:  «</a:t>
            </a:r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2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«Современная школа»,  </a:t>
            </a:r>
          </a:p>
          <a:p>
            <a:pPr algn="just" eaLnBrk="1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</a:pP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«Цифровая образовательная среда»  </a:t>
            </a:r>
          </a:p>
          <a:p>
            <a:pPr marL="342900" indent="-342900" algn="just" eaLnBrk="1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endParaRPr lang="ru-RU" altLang="ru-RU" sz="2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Закон Ставропольского края от 17 июля 2014 года № 72-кз «О некоторых вопросах по выявлению и поддержке талантливых детей»</a:t>
            </a:r>
          </a:p>
          <a:p>
            <a:pPr marL="342900" indent="-342900" algn="just" eaLnBrk="1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endParaRPr lang="ru-RU" altLang="ru-RU" sz="24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ts val="288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</a:pP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Межведомственный план развития дополнительного образования детей в Ставропольском крае на 2017-2020 годы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7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17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700"/>
              </a:lnSpc>
            </a:pPr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Модули, включенные в дополнительные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профессиональные программы</a:t>
            </a:r>
            <a:b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996" y="1293063"/>
            <a:ext cx="111722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«Преподавание 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языков в условиях реализации ФГОС общего образования и введения профессионального стандарта педагога» (72 часа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1257241" lvl="2" indent="-4680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b="1" u="sng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образовательных технологий </a:t>
            </a:r>
            <a:r>
              <a:rPr lang="ru-RU" sz="19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 в работе 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проявившими выдающиеся способности по иностранным языкам» (2  часа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истории и обществознания в школе в условиях реализации ФГОС ООО и концепций учебных предметов «История» и «Обществознание» (72 часа) : </a:t>
            </a:r>
            <a:endParaRPr lang="ru-RU" sz="19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241" lvl="2" indent="-4680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b="1" u="sng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«Интерактивные методы обучения в работе с обучающимися, проявившими выдающиеся способности по истории и обществознанию» (4 часа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филологических дисциплин в условиях реализации ФГОС ООО и Концепции преподавания русского языка и литературы в Российской Федерации» (72 часа): </a:t>
            </a:r>
            <a:endParaRPr lang="ru-RU" sz="19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241" lvl="2" indent="-4680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b="1" u="sng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«Цифровые информационные и образовательные ресурсы в работе с обучающимися, проявившими выдающиеся способности по русскому языку и литературе» (4 часа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Обновления содержания и технологий биологического образования в соответствии с требованиями ФГОС ОО» (72 часа): </a:t>
            </a:r>
            <a:endParaRPr lang="ru-RU" sz="19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241" lvl="2" indent="-4680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900" b="1" u="sng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работы с одаренными детьми при подготовке к предметным олимпиадам и интеллектуальным конкурсам» (4 часа</a:t>
            </a:r>
            <a:r>
              <a:rPr lang="ru-RU" sz="19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9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93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 </a:t>
            </a:r>
          </a:p>
        </p:txBody>
      </p:sp>
      <p:pic>
        <p:nvPicPr>
          <p:cNvPr id="7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85117"/>
              </p:ext>
            </p:extLst>
          </p:nvPr>
        </p:nvGraphicFramePr>
        <p:xfrm>
          <a:off x="442995" y="1413571"/>
          <a:ext cx="5148154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154">
                  <a:extLst>
                    <a:ext uri="{9D8B030D-6E8A-4147-A177-3AD203B41FA5}">
                      <a16:colId xmlns="" xmlns:a16="http://schemas.microsoft.com/office/drawing/2014/main" val="3609221199"/>
                    </a:ext>
                  </a:extLst>
                </a:gridCol>
              </a:tblGrid>
              <a:tr h="42150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с участниками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720722"/>
                  </a:ext>
                </a:extLst>
              </a:tr>
              <a:tr h="7569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индивидуальных образовательных маршрутов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 anchor="ctr" horzOverflow="overflow"/>
                </a:tc>
                <a:extLst>
                  <a:ext uri="{0D108BD9-81ED-4DB2-BD59-A6C34878D82A}">
                    <a16:rowId xmlns="" xmlns:a16="http://schemas.microsoft.com/office/drawing/2014/main" val="465695272"/>
                  </a:ext>
                </a:extLst>
              </a:tr>
              <a:tr h="7350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профильных классов, кружков, факультативов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 anchor="ctr" horzOverflow="overflow"/>
                </a:tc>
                <a:extLst>
                  <a:ext uri="{0D108BD9-81ED-4DB2-BD59-A6C34878D82A}">
                    <a16:rowId xmlns="" xmlns:a16="http://schemas.microsoft.com/office/drawing/2014/main" val="1320261754"/>
                  </a:ext>
                </a:extLst>
              </a:tr>
              <a:tr h="10896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учебно-тренировочных сборов, мастер-классов, профильных смен</a:t>
                      </a:r>
                      <a:endParaRPr lang="ru-RU" sz="2000" dirty="0">
                        <a:solidFill>
                          <a:srgbClr val="33339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30048208"/>
                  </a:ext>
                </a:extLst>
              </a:tr>
              <a:tr h="13742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ct val="128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предметных олимпиадах Российского Совета Олимпиад Школьников,  вузов Ставропольского края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 anchor="ctr" horzOverflow="overflow"/>
                </a:tc>
                <a:extLst>
                  <a:ext uri="{0D108BD9-81ED-4DB2-BD59-A6C34878D82A}">
                    <a16:rowId xmlns="" xmlns:a16="http://schemas.microsoft.com/office/drawing/2014/main" val="2091646205"/>
                  </a:ext>
                </a:extLst>
              </a:tr>
              <a:tr h="7350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ct val="128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официальных </a:t>
                      </a:r>
                      <a:r>
                        <a:rPr lang="ru-RU" altLang="ru-RU" sz="2000" b="1" dirty="0" err="1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интернет-ресурсов</a:t>
                      </a: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 anchor="ctr" horzOverflow="overflow"/>
                </a:tc>
                <a:extLst>
                  <a:ext uri="{0D108BD9-81ED-4DB2-BD59-A6C34878D82A}">
                    <a16:rowId xmlns="" xmlns:a16="http://schemas.microsoft.com/office/drawing/2014/main" val="51541903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48910"/>
              </p:ext>
            </p:extLst>
          </p:nvPr>
        </p:nvGraphicFramePr>
        <p:xfrm>
          <a:off x="6029096" y="1413571"/>
          <a:ext cx="558610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100">
                  <a:extLst>
                    <a:ext uri="{9D8B030D-6E8A-4147-A177-3AD203B41FA5}">
                      <a16:colId xmlns="" xmlns:a16="http://schemas.microsoft.com/office/drawing/2014/main" val="2346771897"/>
                    </a:ext>
                  </a:extLst>
                </a:gridCol>
              </a:tblGrid>
              <a:tr h="42264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7213668"/>
                  </a:ext>
                </a:extLst>
              </a:tr>
              <a:tr h="16492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систематической методической поддержки педагогов, работающим с</a:t>
                      </a:r>
                      <a:r>
                        <a:rPr lang="ru-RU" altLang="ru-RU" sz="2000" b="1" baseline="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одаренными детьми,</a:t>
                      </a: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трансляция опыта работы лучших педагогов края и страны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 anchor="ctr" horzOverflow="overflow"/>
                </a:tc>
                <a:extLst>
                  <a:ext uri="{0D108BD9-81ED-4DB2-BD59-A6C34878D82A}">
                    <a16:rowId xmlns="" xmlns:a16="http://schemas.microsoft.com/office/drawing/2014/main" val="2485435134"/>
                  </a:ext>
                </a:extLst>
              </a:tr>
              <a:tr h="13380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мастер-классов, </a:t>
                      </a:r>
                      <a:r>
                        <a:rPr lang="ru-RU" altLang="ru-RU" sz="2000" b="1" dirty="0" err="1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вебинаров</a:t>
                      </a: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обучающих семинаров, круглых столов, конференций по работе с одаренными детьми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 anchor="ctr" horzOverflow="overflow"/>
                </a:tc>
                <a:extLst>
                  <a:ext uri="{0D108BD9-81ED-4DB2-BD59-A6C34878D82A}">
                    <a16:rowId xmlns="" xmlns:a16="http://schemas.microsoft.com/office/drawing/2014/main" val="937427335"/>
                  </a:ext>
                </a:extLst>
              </a:tr>
              <a:tr h="17025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базы ведущих вузов Ставропольского края, а также  официальных </a:t>
                      </a:r>
                      <a:r>
                        <a:rPr lang="ru-RU" altLang="ru-RU" sz="2000" b="1" dirty="0" err="1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интернет-ресурсов</a:t>
                      </a:r>
                      <a:r>
                        <a:rPr lang="ru-RU" altLang="ru-RU" sz="2000" b="1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организации работы по подготовке к участию школьников во </a:t>
                      </a:r>
                      <a:r>
                        <a:rPr lang="ru-RU" altLang="ru-RU" sz="2000" b="1" dirty="0" err="1" smtClean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endParaRPr lang="ru-RU" sz="2000" dirty="0">
                        <a:solidFill>
                          <a:srgbClr val="33339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61529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73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Информационная среда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lnSpc>
                <a:spcPts val="19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открытость процедур и доступность материалов гражданам</a:t>
            </a:r>
          </a:p>
        </p:txBody>
      </p:sp>
      <p:pic>
        <p:nvPicPr>
          <p:cNvPr id="12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4" y="1375888"/>
            <a:ext cx="6829594" cy="34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29" y="2411961"/>
            <a:ext cx="6977742" cy="36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90" y="3517896"/>
            <a:ext cx="5911081" cy="295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Номер слайда 1"/>
          <p:cNvSpPr txBox="1">
            <a:spLocks noGrp="1"/>
          </p:cNvSpPr>
          <p:nvPr/>
        </p:nvSpPr>
        <p:spPr bwMode="auto">
          <a:xfrm>
            <a:off x="11087774" y="6494381"/>
            <a:ext cx="1125920" cy="36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279F040-F766-4649-BBD2-35ED460CEA9F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  <p:sp>
        <p:nvSpPr>
          <p:cNvPr id="63496" name="Rectangle 6"/>
          <p:cNvSpPr>
            <a:spLocks/>
          </p:cNvSpPr>
          <p:nvPr/>
        </p:nvSpPr>
        <p:spPr bwMode="auto">
          <a:xfrm>
            <a:off x="7115748" y="1485578"/>
            <a:ext cx="4499447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en-US" altLang="ru-RU" sz="2900" b="1" dirty="0">
                <a:solidFill>
                  <a:srgbClr val="C00000"/>
                </a:solidFill>
                <a:latin typeface="Times New Roman" pitchFamily="18" charset="0"/>
              </a:rPr>
              <a:t>http://stavminobr.ru/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134368" y="5806832"/>
            <a:ext cx="48042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8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18" y="3608647"/>
            <a:ext cx="6823245" cy="307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995" y="1844998"/>
            <a:ext cx="11172200" cy="35290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Georgia" pitchFamily="18" charset="0"/>
              <a:buNone/>
            </a:pPr>
            <a:endParaRPr lang="ru-RU" altLang="ru-RU" sz="2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Georgia" pitchFamily="18" charset="0"/>
              <a:buNone/>
            </a:pPr>
            <a:endParaRPr lang="ru-RU" altLang="ru-RU" sz="2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Всероссийская олимпиада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школьников в 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Ставропольском крае 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7100495" y="4438092"/>
            <a:ext cx="5081454" cy="16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Pct val="128000"/>
              <a:buFont typeface="Georgia" pitchFamily="18" charset="0"/>
              <a:buNone/>
            </a:pPr>
            <a:endParaRPr lang="ru-RU" altLang="ru-RU" sz="1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4928092" y="6180501"/>
            <a:ext cx="2202006" cy="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Pct val="128000"/>
              <a:buFont typeface="Georgia" pitchFamily="18" charset="0"/>
              <a:buNone/>
            </a:pPr>
            <a:r>
              <a:rPr lang="ru-RU" altLang="ru-RU" sz="1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Ставрополь, 2019 г.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Ставропольского края</a:t>
            </a:r>
          </a:p>
        </p:txBody>
      </p:sp>
      <p:pic>
        <p:nvPicPr>
          <p:cNvPr id="11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631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Горизонтальный свиток 15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 </a:t>
            </a:r>
          </a:p>
        </p:txBody>
      </p:sp>
      <p:pic>
        <p:nvPicPr>
          <p:cNvPr id="17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509126" y="1413570"/>
            <a:ext cx="11172200" cy="5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7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724906"/>
              </p:ext>
            </p:extLst>
          </p:nvPr>
        </p:nvGraphicFramePr>
        <p:xfrm>
          <a:off x="1327547" y="-644625"/>
          <a:ext cx="5868235" cy="508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540376"/>
              </p:ext>
            </p:extLst>
          </p:nvPr>
        </p:nvGraphicFramePr>
        <p:xfrm>
          <a:off x="6483796" y="987445"/>
          <a:ext cx="5012009" cy="345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3181" y="1002433"/>
            <a:ext cx="835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школьного и муниципального этапов (чел.)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7418" y="4149857"/>
            <a:ext cx="9484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школьного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(чел.)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160349"/>
              </p:ext>
            </p:extLst>
          </p:nvPr>
        </p:nvGraphicFramePr>
        <p:xfrm>
          <a:off x="752530" y="1402984"/>
          <a:ext cx="4600076" cy="568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17679"/>
              </p:ext>
            </p:extLst>
          </p:nvPr>
        </p:nvGraphicFramePr>
        <p:xfrm>
          <a:off x="7492601" y="4437906"/>
          <a:ext cx="3749713" cy="235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6" name="Группа 4"/>
          <p:cNvGrpSpPr>
            <a:grpSpLocks/>
          </p:cNvGrpSpPr>
          <p:nvPr/>
        </p:nvGrpSpPr>
        <p:grpSpPr bwMode="auto">
          <a:xfrm>
            <a:off x="4799062" y="5175505"/>
            <a:ext cx="3442106" cy="1642371"/>
            <a:chOff x="5194765" y="4687230"/>
            <a:chExt cx="4446327" cy="1641992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559937" y="4687230"/>
              <a:ext cx="4081155" cy="164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C3260C"/>
                </a:buClr>
                <a:buSzPct val="128000"/>
                <a:buFont typeface="Georgia" panose="02040502050405020303" pitchFamily="18" charset="0"/>
                <a:buNone/>
              </a:pPr>
              <a:r>
                <a:rPr lang="ru-RU" altLang="ru-RU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b="1" dirty="0" smtClean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2016/17 </a:t>
              </a:r>
              <a:r>
                <a:rPr lang="ru-RU" altLang="ru-RU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учебный год</a:t>
              </a:r>
            </a:p>
            <a:p>
              <a:pPr>
                <a:buClr>
                  <a:srgbClr val="C3260C"/>
                </a:buClr>
                <a:buSzPct val="128000"/>
                <a:buFont typeface="Georgia" panose="02040502050405020303" pitchFamily="18" charset="0"/>
                <a:buNone/>
              </a:pPr>
              <a:r>
                <a:rPr lang="ru-RU" altLang="ru-RU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b="1" dirty="0" smtClean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2017/18 </a:t>
              </a:r>
              <a:r>
                <a:rPr lang="ru-RU" altLang="ru-RU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учебный год</a:t>
              </a:r>
            </a:p>
            <a:p>
              <a:pPr>
                <a:buClr>
                  <a:srgbClr val="C3260C"/>
                </a:buClr>
                <a:buSzPct val="128000"/>
                <a:buFont typeface="Georgia" panose="02040502050405020303" pitchFamily="18" charset="0"/>
                <a:buNone/>
              </a:pPr>
              <a:r>
                <a:rPr lang="ru-RU" altLang="ru-RU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b="1" dirty="0" smtClean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2018/19 </a:t>
              </a:r>
              <a:r>
                <a:rPr lang="ru-RU" altLang="ru-RU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учебный год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194765" y="5201838"/>
              <a:ext cx="144629" cy="1444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196773" y="5508226"/>
              <a:ext cx="144629" cy="142875"/>
            </a:xfrm>
            <a:prstGeom prst="rect">
              <a:avLst/>
            </a:prstGeom>
            <a:solidFill>
              <a:srgbClr val="797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198782" y="5803502"/>
              <a:ext cx="142619" cy="1444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85793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437197"/>
              </p:ext>
            </p:extLst>
          </p:nvPr>
        </p:nvGraphicFramePr>
        <p:xfrm>
          <a:off x="4254766" y="1672554"/>
          <a:ext cx="3794537" cy="242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Горизонтальный свиток 26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 </a:t>
            </a:r>
          </a:p>
        </p:txBody>
      </p:sp>
      <p:pic>
        <p:nvPicPr>
          <p:cNvPr id="28" name="Picture 2" descr="http://www.stavregion.ru/_s_/i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8329" y="981522"/>
            <a:ext cx="908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152" indent="-319152" algn="ctr" eaLnBrk="1" hangingPunct="1">
              <a:buClr>
                <a:srgbClr val="C3260C"/>
              </a:buClr>
              <a:buSzPct val="128000"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Результаты регионального и заключительного этапов </a:t>
            </a:r>
          </a:p>
        </p:txBody>
      </p:sp>
      <p:graphicFrame>
        <p:nvGraphicFramePr>
          <p:cNvPr id="17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205694"/>
              </p:ext>
            </p:extLst>
          </p:nvPr>
        </p:nvGraphicFramePr>
        <p:xfrm>
          <a:off x="7567148" y="2410728"/>
          <a:ext cx="3600399" cy="142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6"/>
          <p:cNvSpPr>
            <a:spLocks/>
          </p:cNvSpPr>
          <p:nvPr/>
        </p:nvSpPr>
        <p:spPr bwMode="auto">
          <a:xfrm>
            <a:off x="4619971" y="1413569"/>
            <a:ext cx="3816424" cy="57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152" indent="-319152" algn="ctr" eaLnBrk="1" hangingPunct="1">
              <a:buClr>
                <a:srgbClr val="C3260C"/>
              </a:buClr>
              <a:buSzPct val="128000"/>
            </a:pPr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</a:rPr>
              <a:t>Региональный этап (чел.)</a:t>
            </a:r>
            <a:endParaRPr lang="ru-RU" altLang="ru-RU" sz="3201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27456" y="3682856"/>
            <a:ext cx="142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9152" indent="-319152" algn="ctr" eaLnBrk="1" hangingPunct="1">
              <a:buClr>
                <a:srgbClr val="C3260C"/>
              </a:buClr>
              <a:buSzPct val="128000"/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Победители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3766" y="3944466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Призеры</a:t>
            </a:r>
            <a:endParaRPr lang="ru-RU" dirty="0"/>
          </a:p>
        </p:txBody>
      </p:sp>
      <p:grpSp>
        <p:nvGrpSpPr>
          <p:cNvPr id="35" name="Группа 4"/>
          <p:cNvGrpSpPr>
            <a:grpSpLocks/>
          </p:cNvGrpSpPr>
          <p:nvPr/>
        </p:nvGrpSpPr>
        <p:grpSpPr bwMode="auto">
          <a:xfrm>
            <a:off x="9263558" y="4952660"/>
            <a:ext cx="2697743" cy="1479736"/>
            <a:chOff x="5366951" y="4747356"/>
            <a:chExt cx="4270050" cy="1655763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5825414" y="4747356"/>
              <a:ext cx="3811587" cy="165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>
                <a:buClr>
                  <a:srgbClr val="C3260C"/>
                </a:buClr>
                <a:buSzPct val="128000"/>
                <a:buFont typeface="Georgia" pitchFamily="18" charset="0"/>
                <a:buNone/>
              </a:pPr>
              <a:r>
                <a:rPr lang="ru-RU" altLang="ru-RU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altLang="ru-RU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2016/17 </a:t>
              </a:r>
              <a:r>
                <a:rPr lang="ru-RU" altLang="ru-RU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</a:t>
              </a:r>
            </a:p>
            <a:p>
              <a:pPr>
                <a:buClr>
                  <a:srgbClr val="C3260C"/>
                </a:buClr>
                <a:buSzPct val="128000"/>
                <a:buFont typeface="Georgia" pitchFamily="18" charset="0"/>
                <a:buNone/>
              </a:pPr>
              <a:r>
                <a:rPr lang="ru-RU" altLang="ru-RU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altLang="ru-RU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2017/18 </a:t>
              </a:r>
              <a:r>
                <a:rPr lang="ru-RU" altLang="ru-RU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</a:t>
              </a:r>
            </a:p>
            <a:p>
              <a:pPr>
                <a:buClr>
                  <a:srgbClr val="C3260C"/>
                </a:buClr>
                <a:buSzPct val="128000"/>
                <a:buFont typeface="Georgia" pitchFamily="18" charset="0"/>
                <a:buNone/>
              </a:pPr>
              <a:r>
                <a:rPr lang="ru-RU" altLang="ru-RU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altLang="ru-RU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2018/19 учебный </a:t>
              </a:r>
              <a:r>
                <a:rPr lang="ru-RU" altLang="ru-RU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366951" y="5220863"/>
              <a:ext cx="403106" cy="1444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366951" y="5508226"/>
              <a:ext cx="405116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366951" y="5803502"/>
              <a:ext cx="403109" cy="1444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671120" y="3215926"/>
            <a:ext cx="5694804" cy="3450902"/>
            <a:chOff x="1842507" y="2082078"/>
            <a:chExt cx="5693487" cy="2994258"/>
          </a:xfrm>
        </p:grpSpPr>
        <p:graphicFrame>
          <p:nvGraphicFramePr>
            <p:cNvPr id="46" name="Диаграмма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2510888"/>
                </p:ext>
              </p:extLst>
            </p:nvPr>
          </p:nvGraphicFramePr>
          <p:xfrm>
            <a:off x="1842507" y="2206097"/>
            <a:ext cx="3217728" cy="2641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7" name="Диаграмма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9971658"/>
                </p:ext>
              </p:extLst>
            </p:nvPr>
          </p:nvGraphicFramePr>
          <p:xfrm>
            <a:off x="4299047" y="2082078"/>
            <a:ext cx="3236947" cy="2755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8" name="Rectangle 6"/>
            <p:cNvSpPr>
              <a:spLocks/>
            </p:cNvSpPr>
            <p:nvPr/>
          </p:nvSpPr>
          <p:spPr bwMode="auto">
            <a:xfrm>
              <a:off x="2587083" y="3111181"/>
              <a:ext cx="4223652" cy="509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9152" indent="-319152" algn="ctr" eaLnBrk="1" hangingPunct="1">
                <a:buClr>
                  <a:srgbClr val="C3260C"/>
                </a:buClr>
                <a:buSzPct val="128000"/>
              </a:pPr>
              <a:r>
                <a:rPr lang="ru-RU" altLang="ru-RU" sz="2400" b="1" dirty="0">
                  <a:solidFill>
                    <a:srgbClr val="333399"/>
                  </a:solidFill>
                  <a:latin typeface="Times New Roman" pitchFamily="18" charset="0"/>
                </a:rPr>
                <a:t>Заключительный этап (чел.)</a:t>
              </a:r>
              <a:endParaRPr lang="ru-RU" altLang="ru-RU" sz="3201" b="1" dirty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423919" y="4736975"/>
              <a:ext cx="1626419" cy="33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9152" indent="-319152" algn="ctr" eaLnBrk="1" hangingPunct="1">
                <a:buClr>
                  <a:srgbClr val="C3260C"/>
                </a:buClr>
                <a:buSzPct val="128000"/>
              </a:pPr>
              <a:r>
                <a:rPr lang="ru-RU" altLang="ru-RU" sz="2000" b="1" dirty="0">
                  <a:solidFill>
                    <a:srgbClr val="C00000"/>
                  </a:solidFill>
                  <a:latin typeface="Times New Roman" pitchFamily="18" charset="0"/>
                </a:rPr>
                <a:t>Победители</a:t>
              </a:r>
              <a:endParaRPr lang="ru-RU" altLang="ru-RU" sz="2801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6"/>
            <p:cNvSpPr>
              <a:spLocks/>
            </p:cNvSpPr>
            <p:nvPr/>
          </p:nvSpPr>
          <p:spPr bwMode="auto">
            <a:xfrm>
              <a:off x="2768636" y="4685182"/>
              <a:ext cx="1626419" cy="39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9152" indent="-319152" algn="ctr" eaLnBrk="1" hangingPunct="1">
                <a:buClr>
                  <a:srgbClr val="C3260C"/>
                </a:buClr>
                <a:buSzPct val="128000"/>
              </a:pPr>
              <a:r>
                <a:rPr lang="ru-RU" altLang="ru-RU" sz="2000" b="1" dirty="0">
                  <a:solidFill>
                    <a:srgbClr val="C00000"/>
                  </a:solidFill>
                  <a:latin typeface="Times New Roman" pitchFamily="18" charset="0"/>
                </a:rPr>
                <a:t>Призеры</a:t>
              </a:r>
              <a:endParaRPr lang="ru-RU" altLang="ru-RU" sz="2801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90718"/>
              </p:ext>
            </p:extLst>
          </p:nvPr>
        </p:nvGraphicFramePr>
        <p:xfrm>
          <a:off x="609575" y="1538490"/>
          <a:ext cx="3794537" cy="250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Rectangle 6"/>
          <p:cNvSpPr>
            <a:spLocks/>
          </p:cNvSpPr>
          <p:nvPr/>
        </p:nvSpPr>
        <p:spPr bwMode="auto">
          <a:xfrm>
            <a:off x="1950002" y="3764805"/>
            <a:ext cx="1700789" cy="5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152" indent="-319152" algn="ctr" eaLnBrk="1" hangingPunct="1">
              <a:buClr>
                <a:srgbClr val="C3260C"/>
              </a:buClr>
              <a:buSzPct val="128000"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Участники</a:t>
            </a:r>
            <a:endParaRPr lang="ru-RU" altLang="ru-RU" sz="2801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2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464175"/>
              </p:ext>
            </p:extLst>
          </p:nvPr>
        </p:nvGraphicFramePr>
        <p:xfrm>
          <a:off x="311655" y="3815344"/>
          <a:ext cx="3794537" cy="250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Rectangle 6"/>
          <p:cNvSpPr>
            <a:spLocks/>
          </p:cNvSpPr>
          <p:nvPr/>
        </p:nvSpPr>
        <p:spPr bwMode="auto">
          <a:xfrm>
            <a:off x="1702718" y="6166098"/>
            <a:ext cx="1626795" cy="4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9152" indent="-319152" algn="ctr" eaLnBrk="1" hangingPunct="1">
              <a:buClr>
                <a:srgbClr val="C3260C"/>
              </a:buClr>
              <a:buSzPct val="128000"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Участники</a:t>
            </a:r>
            <a:endParaRPr lang="ru-RU" altLang="ru-RU" sz="2801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87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Горизонтальный свиток 17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Места проведения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/>
          </p:cNvSpPr>
          <p:nvPr/>
        </p:nvSpPr>
        <p:spPr bwMode="auto">
          <a:xfrm>
            <a:off x="239154" y="622447"/>
            <a:ext cx="12190413" cy="7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endParaRPr lang="ru-RU" alt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8132" name="Picture 8" descr="C:\Users\Shahmuratova_lv\Desktop\1\олимпиадааа\карта.jpg"/>
          <p:cNvSpPr>
            <a:spLocks noChangeAspect="1" noChangeArrowheads="1"/>
          </p:cNvSpPr>
          <p:nvPr/>
        </p:nvSpPr>
        <p:spPr bwMode="auto">
          <a:xfrm>
            <a:off x="461374" y="2170615"/>
            <a:ext cx="5094154" cy="29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grpSp>
        <p:nvGrpSpPr>
          <p:cNvPr id="48134" name="Группа 1"/>
          <p:cNvGrpSpPr>
            <a:grpSpLocks/>
          </p:cNvGrpSpPr>
          <p:nvPr/>
        </p:nvGrpSpPr>
        <p:grpSpPr bwMode="auto">
          <a:xfrm>
            <a:off x="263780" y="5679804"/>
            <a:ext cx="11376042" cy="981302"/>
            <a:chOff x="23726" y="5679015"/>
            <a:chExt cx="9148762" cy="980280"/>
          </a:xfrm>
        </p:grpSpPr>
        <p:grpSp>
          <p:nvGrpSpPr>
            <p:cNvPr id="48140" name="Группа 5"/>
            <p:cNvGrpSpPr>
              <a:grpSpLocks/>
            </p:cNvGrpSpPr>
            <p:nvPr/>
          </p:nvGrpSpPr>
          <p:grpSpPr bwMode="auto">
            <a:xfrm>
              <a:off x="23726" y="5679015"/>
              <a:ext cx="9148762" cy="980280"/>
              <a:chOff x="4211820" y="4778285"/>
              <a:chExt cx="5149984" cy="874496"/>
            </a:xfrm>
          </p:grpSpPr>
          <p:sp>
            <p:nvSpPr>
              <p:cNvPr id="48142" name="Rectangle 7"/>
              <p:cNvSpPr>
                <a:spLocks noChangeArrowheads="1"/>
              </p:cNvSpPr>
              <p:nvPr/>
            </p:nvSpPr>
            <p:spPr bwMode="auto">
              <a:xfrm>
                <a:off x="4211820" y="4778285"/>
                <a:ext cx="5149984" cy="874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Pct val="128000"/>
                  <a:buFont typeface="Georgia" pitchFamily="18" charset="0"/>
                  <a:buNone/>
                </a:pPr>
                <a:r>
                  <a:rPr lang="ru-RU" altLang="ru-RU" sz="1500" b="1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>
                  <a:spcBef>
                    <a:spcPct val="0"/>
                  </a:spcBef>
                  <a:spcAft>
                    <a:spcPct val="0"/>
                  </a:spcAft>
                  <a:buSzPct val="128000"/>
                  <a:buFont typeface="Georgia" pitchFamily="18" charset="0"/>
                  <a:buNone/>
                </a:pPr>
                <a:r>
                  <a:rPr lang="ru-RU" altLang="ru-RU" sz="1500" b="1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ru-RU" altLang="ru-RU" sz="1800" b="1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общеобразовательные организации        </a:t>
                </a:r>
              </a:p>
              <a:p>
                <a:pPr>
                  <a:spcBef>
                    <a:spcPct val="0"/>
                  </a:spcBef>
                  <a:spcAft>
                    <a:spcPct val="0"/>
                  </a:spcAft>
                  <a:buSzPct val="128000"/>
                  <a:buFont typeface="Georgia" pitchFamily="18" charset="0"/>
                  <a:buNone/>
                </a:pPr>
                <a:r>
                  <a:rPr lang="ru-RU" altLang="ru-RU" sz="1800" b="1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     образовательные организации высшего образования</a:t>
                </a:r>
              </a:p>
              <a:p>
                <a:pPr>
                  <a:spcBef>
                    <a:spcPct val="0"/>
                  </a:spcBef>
                  <a:spcAft>
                    <a:spcPct val="0"/>
                  </a:spcAft>
                  <a:buSzPct val="128000"/>
                  <a:buFont typeface="Georgia" pitchFamily="18" charset="0"/>
                  <a:buNone/>
                </a:pPr>
                <a:r>
                  <a:rPr lang="ru-RU" altLang="ru-RU" sz="1800" b="1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     организации дополнительного образования</a:t>
                </a:r>
              </a:p>
              <a:p>
                <a:pPr>
                  <a:spcBef>
                    <a:spcPct val="0"/>
                  </a:spcBef>
                  <a:spcAft>
                    <a:spcPct val="0"/>
                  </a:spcAft>
                  <a:buSzPct val="128000"/>
                  <a:buFont typeface="Georgia" pitchFamily="18" charset="0"/>
                  <a:buNone/>
                </a:pPr>
                <a:r>
                  <a:rPr lang="ru-RU" altLang="ru-RU" sz="1800" b="1" dirty="0" smtClean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altLang="ru-RU" sz="1800" b="1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образовательные организации среднего профессионального образования</a:t>
                </a:r>
              </a:p>
              <a:p>
                <a:pPr>
                  <a:spcBef>
                    <a:spcPct val="0"/>
                  </a:spcBef>
                  <a:spcAft>
                    <a:spcPct val="0"/>
                  </a:spcAft>
                  <a:buSzPct val="128000"/>
                  <a:buFont typeface="Georgia" pitchFamily="18" charset="0"/>
                  <a:buNone/>
                </a:pPr>
                <a:r>
                  <a:rPr lang="ru-RU" altLang="ru-RU" sz="1500" b="1" dirty="0">
                    <a:solidFill>
                      <a:srgbClr val="333399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4259874" y="4822151"/>
                <a:ext cx="114385" cy="144334"/>
              </a:xfrm>
              <a:prstGeom prst="rect">
                <a:avLst/>
              </a:prstGeom>
              <a:solidFill>
                <a:srgbClr val="FFB3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4255013" y="5072614"/>
                <a:ext cx="114385" cy="1429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4255013" y="5304681"/>
                <a:ext cx="113491" cy="145749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</p:grpSp>
        <p:sp>
          <p:nvSpPr>
            <p:cNvPr id="13" name="Прямоугольник 12"/>
            <p:cNvSpPr/>
            <p:nvPr/>
          </p:nvSpPr>
          <p:spPr bwMode="auto">
            <a:xfrm>
              <a:off x="100458" y="6495915"/>
              <a:ext cx="201612" cy="1633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48135" name="Rectangle 6"/>
          <p:cNvSpPr>
            <a:spLocks/>
          </p:cNvSpPr>
          <p:nvPr/>
        </p:nvSpPr>
        <p:spPr bwMode="auto">
          <a:xfrm>
            <a:off x="821160" y="1664088"/>
            <a:ext cx="5242302" cy="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2300" b="1" dirty="0">
                <a:solidFill>
                  <a:srgbClr val="C00000"/>
                </a:solidFill>
                <a:latin typeface="Times New Roman" pitchFamily="18" charset="0"/>
              </a:rPr>
              <a:t>Муниципальный этап</a:t>
            </a:r>
          </a:p>
        </p:txBody>
      </p:sp>
      <p:sp>
        <p:nvSpPr>
          <p:cNvPr id="48136" name="Rectangle 6"/>
          <p:cNvSpPr>
            <a:spLocks/>
          </p:cNvSpPr>
          <p:nvPr/>
        </p:nvSpPr>
        <p:spPr bwMode="auto">
          <a:xfrm>
            <a:off x="6156583" y="1664088"/>
            <a:ext cx="5242300" cy="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2300" b="1" dirty="0">
                <a:solidFill>
                  <a:srgbClr val="C00000"/>
                </a:solidFill>
                <a:latin typeface="Times New Roman" pitchFamily="18" charset="0"/>
              </a:rPr>
              <a:t>Региональный этап</a:t>
            </a:r>
          </a:p>
        </p:txBody>
      </p:sp>
      <p:pic>
        <p:nvPicPr>
          <p:cNvPr id="48138" name="Picture 18" descr="C:\Users\Shahmuratova_lv\Desktop\1\олимпиадааа\карта зелен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60" y="2170616"/>
            <a:ext cx="5316375" cy="29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8" descr="C:\Users\Shahmuratova_lv\Desktop\1\олимпиадааа\кар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8" y="2170616"/>
            <a:ext cx="5193624" cy="29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55720"/>
              </p:ext>
            </p:extLst>
          </p:nvPr>
        </p:nvGraphicFramePr>
        <p:xfrm>
          <a:off x="442996" y="1537057"/>
          <a:ext cx="11172200" cy="4571469"/>
        </p:xfrm>
        <a:graphic>
          <a:graphicData uri="http://schemas.openxmlformats.org/drawingml/2006/table">
            <a:tbl>
              <a:tblPr/>
              <a:tblGrid>
                <a:gridCol w="5093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8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 проведения регионального этапа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9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ВО    «Пятигорский государственный университет»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английский, испанский, итальянский, китайский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немецкий, французский языки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7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ФГАОУ ВО «Северо-Кавказский Федеральный университет»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астрономия, география, химия, биология, русский язык, физика, история, обществознание, право, литература, математика, ОБЖ, информатика, искусство,  экология, физическая культура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6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ВО «Ставропольский государственный аграрный  университет»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(теоретический тур), экономика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6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ГБПОУ «Ставропольский колледж сервисных технологий и коммерции»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(практический тур, девушки) 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62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организации г. Ставрополя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(практический тур, юноши)</a:t>
                      </a:r>
                    </a:p>
                  </a:txBody>
                  <a:tcPr marL="121903" marR="121903" marT="45761" marB="4576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Горизонтальный свиток 17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Мониторинг качества проведения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3" y="1560435"/>
            <a:ext cx="5134273" cy="3796983"/>
          </a:xfrm>
          <a:prstGeom prst="rect">
            <a:avLst/>
          </a:prstGeom>
        </p:spPr>
      </p:pic>
      <p:graphicFrame>
        <p:nvGraphicFramePr>
          <p:cNvPr id="8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55652"/>
              </p:ext>
            </p:extLst>
          </p:nvPr>
        </p:nvGraphicFramePr>
        <p:xfrm>
          <a:off x="6455245" y="3285778"/>
          <a:ext cx="4752528" cy="279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526989"/>
              </p:ext>
            </p:extLst>
          </p:nvPr>
        </p:nvGraphicFramePr>
        <p:xfrm>
          <a:off x="5015086" y="1574826"/>
          <a:ext cx="4294009" cy="24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184" name="Rectangle 6"/>
          <p:cNvSpPr>
            <a:spLocks/>
          </p:cNvSpPr>
          <p:nvPr/>
        </p:nvSpPr>
        <p:spPr bwMode="auto">
          <a:xfrm>
            <a:off x="6455245" y="1038212"/>
            <a:ext cx="5159949" cy="5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Общественные наблюдатели (чел.)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937562" y="4258661"/>
            <a:ext cx="187089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429434"/>
              </p:ext>
            </p:extLst>
          </p:nvPr>
        </p:nvGraphicFramePr>
        <p:xfrm>
          <a:off x="8327454" y="1552782"/>
          <a:ext cx="3737534" cy="229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3876770"/>
            <a:ext cx="4254369" cy="2832770"/>
          </a:xfrm>
          <a:prstGeom prst="rect">
            <a:avLst/>
          </a:prstGeom>
        </p:spPr>
      </p:pic>
      <p:grpSp>
        <p:nvGrpSpPr>
          <p:cNvPr id="20" name="Группа 5"/>
          <p:cNvGrpSpPr>
            <a:grpSpLocks/>
          </p:cNvGrpSpPr>
          <p:nvPr/>
        </p:nvGrpSpPr>
        <p:grpSpPr bwMode="auto">
          <a:xfrm>
            <a:off x="6265125" y="6133144"/>
            <a:ext cx="5742580" cy="576396"/>
            <a:chOff x="4876073" y="4951822"/>
            <a:chExt cx="5165245" cy="684019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891334" y="4951822"/>
              <a:ext cx="5149984" cy="684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2016/17 </a:t>
              </a:r>
              <a:r>
                <a:rPr lang="ru-RU" altLang="ru-RU" sz="14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 </a:t>
              </a:r>
              <a:r>
                <a:rPr lang="ru-RU" altLang="ru-RU" sz="14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 2017/18 </a:t>
              </a:r>
              <a:r>
                <a:rPr lang="ru-RU" altLang="ru-RU" sz="14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  </a:t>
              </a:r>
              <a:r>
                <a:rPr lang="ru-RU" altLang="ru-RU" sz="14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2018/19 </a:t>
              </a:r>
              <a:r>
                <a:rPr lang="ru-RU" altLang="ru-RU" sz="14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</a:t>
              </a:r>
              <a:r>
                <a:rPr lang="ru-RU" altLang="ru-RU" sz="14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  <a:endPara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876073" y="5373624"/>
              <a:ext cx="114385" cy="145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6568213" y="5373624"/>
              <a:ext cx="114385" cy="1432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8333478" y="5373624"/>
              <a:ext cx="113491" cy="1450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Горизонтальный свиток 22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школьный этап (тыс. чел.)</a:t>
            </a:r>
          </a:p>
        </p:txBody>
      </p:sp>
      <p:pic>
        <p:nvPicPr>
          <p:cNvPr id="24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2" name="Группа 11"/>
          <p:cNvGrpSpPr>
            <a:grpSpLocks/>
          </p:cNvGrpSpPr>
          <p:nvPr/>
        </p:nvGrpSpPr>
        <p:grpSpPr bwMode="auto">
          <a:xfrm>
            <a:off x="4065618" y="1485578"/>
            <a:ext cx="4622138" cy="4184648"/>
            <a:chOff x="190951" y="1170862"/>
            <a:chExt cx="3523388" cy="3235166"/>
          </a:xfrm>
        </p:grpSpPr>
        <p:grpSp>
          <p:nvGrpSpPr>
            <p:cNvPr id="51220" name="Группа 9"/>
            <p:cNvGrpSpPr>
              <a:grpSpLocks/>
            </p:cNvGrpSpPr>
            <p:nvPr/>
          </p:nvGrpSpPr>
          <p:grpSpPr bwMode="auto">
            <a:xfrm>
              <a:off x="190951" y="1170862"/>
              <a:ext cx="3523388" cy="3235166"/>
              <a:chOff x="-499015" y="1258823"/>
              <a:chExt cx="4850087" cy="2762758"/>
            </a:xfrm>
          </p:grpSpPr>
          <p:graphicFrame>
            <p:nvGraphicFramePr>
              <p:cNvPr id="3" name="Object 2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0028496"/>
                  </p:ext>
                </p:extLst>
              </p:nvPr>
            </p:nvGraphicFramePr>
            <p:xfrm>
              <a:off x="-499015" y="1258823"/>
              <a:ext cx="4850087" cy="276275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1223" name="Rectangle 6"/>
              <p:cNvSpPr>
                <a:spLocks/>
              </p:cNvSpPr>
              <p:nvPr/>
            </p:nvSpPr>
            <p:spPr bwMode="auto">
              <a:xfrm>
                <a:off x="1648165" y="2922040"/>
                <a:ext cx="1011177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9088" indent="-319088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Pct val="128000"/>
                  <a:buFontTx/>
                  <a:buNone/>
                </a:pPr>
                <a:r>
                  <a:rPr lang="ru-RU" altLang="ru-RU" sz="1500" b="1" dirty="0">
                    <a:solidFill>
                      <a:schemeClr val="bg1"/>
                    </a:solidFill>
                    <a:latin typeface="Times New Roman" pitchFamily="18" charset="0"/>
                  </a:rPr>
                  <a:t>22,1</a:t>
                </a:r>
                <a:r>
                  <a:rPr lang="ru-RU" altLang="ru-RU" sz="1000" b="1" dirty="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ru-RU" altLang="ru-RU" sz="1200" b="1" dirty="0">
                    <a:solidFill>
                      <a:schemeClr val="bg1"/>
                    </a:solidFill>
                    <a:latin typeface="Times New Roman" pitchFamily="18" charset="0"/>
                  </a:rPr>
                  <a:t>%</a:t>
                </a:r>
                <a:endParaRPr lang="ru-RU" altLang="ru-RU" sz="15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1221" name="Rectangle 6"/>
            <p:cNvSpPr>
              <a:spLocks/>
            </p:cNvSpPr>
            <p:nvPr/>
          </p:nvSpPr>
          <p:spPr bwMode="auto">
            <a:xfrm>
              <a:off x="2308835" y="3246595"/>
              <a:ext cx="73457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>
                  <a:solidFill>
                    <a:schemeClr val="bg1"/>
                  </a:solidFill>
                  <a:latin typeface="Times New Roman" pitchFamily="18" charset="0"/>
                </a:rPr>
                <a:t>21,2</a:t>
              </a:r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200" b="1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203" name="Группа 5"/>
          <p:cNvGrpSpPr>
            <a:grpSpLocks/>
          </p:cNvGrpSpPr>
          <p:nvPr/>
        </p:nvGrpSpPr>
        <p:grpSpPr bwMode="auto">
          <a:xfrm>
            <a:off x="526982" y="5568652"/>
            <a:ext cx="12196762" cy="798697"/>
            <a:chOff x="4224380" y="5099760"/>
            <a:chExt cx="5149984" cy="948535"/>
          </a:xfrm>
        </p:grpSpPr>
        <p:sp>
          <p:nvSpPr>
            <p:cNvPr id="51216" name="Rectangle 7"/>
            <p:cNvSpPr>
              <a:spLocks noChangeArrowheads="1"/>
            </p:cNvSpPr>
            <p:nvPr/>
          </p:nvSpPr>
          <p:spPr bwMode="auto">
            <a:xfrm>
              <a:off x="4224380" y="5099760"/>
              <a:ext cx="5149984" cy="94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8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altLang="ru-RU" sz="18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всего </a:t>
              </a:r>
              <a:r>
                <a:rPr lang="ru-RU" altLang="ru-RU" sz="18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обучающихся в Ставропольском крае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8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altLang="ru-RU" sz="18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участники </a:t>
              </a:r>
              <a:r>
                <a:rPr lang="ru-RU" altLang="ru-RU" sz="18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олимпиады по </a:t>
              </a:r>
              <a:r>
                <a:rPr lang="ru-RU" altLang="ru-RU" sz="18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математике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8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   участники </a:t>
              </a:r>
              <a:r>
                <a:rPr lang="ru-RU" altLang="ru-RU" sz="18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олимпиады по русскому языку</a:t>
              </a: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4271987" y="5820118"/>
              <a:ext cx="114385" cy="1452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4271987" y="5556113"/>
              <a:ext cx="114385" cy="1433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4272881" y="5236501"/>
              <a:ext cx="113491" cy="1452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51206" name="Rectangle 6"/>
          <p:cNvSpPr>
            <a:spLocks/>
          </p:cNvSpPr>
          <p:nvPr/>
        </p:nvSpPr>
        <p:spPr bwMode="auto">
          <a:xfrm>
            <a:off x="442995" y="1125538"/>
            <a:ext cx="11172200" cy="5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</a:rPr>
              <a:t>4 классы</a:t>
            </a:r>
          </a:p>
        </p:txBody>
      </p:sp>
      <p:grpSp>
        <p:nvGrpSpPr>
          <p:cNvPr id="51207" name="Группа 11"/>
          <p:cNvGrpSpPr>
            <a:grpSpLocks/>
          </p:cNvGrpSpPr>
          <p:nvPr/>
        </p:nvGrpSpPr>
        <p:grpSpPr bwMode="auto">
          <a:xfrm>
            <a:off x="334566" y="1518095"/>
            <a:ext cx="4313843" cy="4050557"/>
            <a:chOff x="219971" y="1233185"/>
            <a:chExt cx="3457441" cy="3196372"/>
          </a:xfrm>
        </p:grpSpPr>
        <p:grpSp>
          <p:nvGrpSpPr>
            <p:cNvPr id="51210" name="Группа 9"/>
            <p:cNvGrpSpPr>
              <a:grpSpLocks/>
            </p:cNvGrpSpPr>
            <p:nvPr/>
          </p:nvGrpSpPr>
          <p:grpSpPr bwMode="auto">
            <a:xfrm>
              <a:off x="219971" y="1233185"/>
              <a:ext cx="3457441" cy="3196372"/>
              <a:chOff x="-459068" y="1312045"/>
              <a:chExt cx="4759309" cy="2729628"/>
            </a:xfrm>
          </p:grpSpPr>
          <p:graphicFrame>
            <p:nvGraphicFramePr>
              <p:cNvPr id="2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6508623"/>
                  </p:ext>
                </p:extLst>
              </p:nvPr>
            </p:nvGraphicFramePr>
            <p:xfrm>
              <a:off x="-459068" y="1312045"/>
              <a:ext cx="4759309" cy="27296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1213" name="Rectangle 6"/>
              <p:cNvSpPr>
                <a:spLocks/>
              </p:cNvSpPr>
              <p:nvPr/>
            </p:nvSpPr>
            <p:spPr bwMode="auto">
              <a:xfrm>
                <a:off x="1714485" y="2883533"/>
                <a:ext cx="1011177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9088" indent="-319088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Pct val="128000"/>
                  <a:buFontTx/>
                  <a:buNone/>
                </a:pPr>
                <a:r>
                  <a:rPr lang="ru-RU" altLang="ru-RU" sz="1500" b="1">
                    <a:solidFill>
                      <a:schemeClr val="bg1"/>
                    </a:solidFill>
                    <a:latin typeface="Times New Roman" pitchFamily="18" charset="0"/>
                  </a:rPr>
                  <a:t>23</a:t>
                </a:r>
                <a:r>
                  <a:rPr lang="ru-RU" altLang="ru-RU" sz="1000" b="1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ru-RU" altLang="ru-RU" sz="1200" b="1">
                    <a:solidFill>
                      <a:schemeClr val="bg1"/>
                    </a:solidFill>
                    <a:latin typeface="Times New Roman" pitchFamily="18" charset="0"/>
                  </a:rPr>
                  <a:t>%</a:t>
                </a:r>
                <a:endParaRPr lang="ru-RU" altLang="ru-RU" sz="15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1211" name="Rectangle 6"/>
            <p:cNvSpPr>
              <a:spLocks/>
            </p:cNvSpPr>
            <p:nvPr/>
          </p:nvSpPr>
          <p:spPr bwMode="auto">
            <a:xfrm>
              <a:off x="2308835" y="3241833"/>
              <a:ext cx="73457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21,5</a:t>
              </a:r>
              <a:r>
                <a:rPr lang="ru-RU" altLang="ru-RU" sz="1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2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  <a:endParaRPr lang="ru-RU" altLang="ru-RU" sz="18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4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160317"/>
              </p:ext>
            </p:extLst>
          </p:nvPr>
        </p:nvGraphicFramePr>
        <p:xfrm>
          <a:off x="8183438" y="1434406"/>
          <a:ext cx="3847586" cy="421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 6"/>
          <p:cNvSpPr>
            <a:spLocks/>
          </p:cNvSpPr>
          <p:nvPr/>
        </p:nvSpPr>
        <p:spPr bwMode="auto">
          <a:xfrm>
            <a:off x="10487694" y="4130696"/>
            <a:ext cx="963653" cy="54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itchFamily="18" charset="0"/>
              </a:rPr>
              <a:t>25</a:t>
            </a:r>
            <a:r>
              <a:rPr lang="ru-RU" altLang="ru-RU" sz="1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altLang="ru-RU" sz="1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Горизонтальный свиток 41"/>
          <p:cNvSpPr/>
          <p:nvPr/>
        </p:nvSpPr>
        <p:spPr>
          <a:xfrm>
            <a:off x="442995" y="378941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Ресурсы </a:t>
            </a: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школьный этап (тыс. чел.)</a:t>
            </a:r>
          </a:p>
        </p:txBody>
      </p:sp>
      <p:pic>
        <p:nvPicPr>
          <p:cNvPr id="44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95285"/>
            <a:ext cx="1033399" cy="11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0" name="Группа 16"/>
          <p:cNvGrpSpPr>
            <a:grpSpLocks/>
          </p:cNvGrpSpPr>
          <p:nvPr/>
        </p:nvGrpSpPr>
        <p:grpSpPr bwMode="auto">
          <a:xfrm>
            <a:off x="1661412" y="3805746"/>
            <a:ext cx="5688774" cy="2648384"/>
            <a:chOff x="1230377" y="3708464"/>
            <a:chExt cx="4267072" cy="2476372"/>
          </a:xfrm>
        </p:grpSpPr>
        <p:graphicFrame>
          <p:nvGraphicFramePr>
            <p:cNvPr id="8" name="Object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86454522"/>
                </p:ext>
              </p:extLst>
            </p:nvPr>
          </p:nvGraphicFramePr>
          <p:xfrm>
            <a:off x="1230377" y="3708464"/>
            <a:ext cx="4267072" cy="24763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3292" name="Rectangle 6"/>
            <p:cNvSpPr>
              <a:spLocks/>
            </p:cNvSpPr>
            <p:nvPr/>
          </p:nvSpPr>
          <p:spPr bwMode="auto">
            <a:xfrm>
              <a:off x="2465372" y="5009902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68,6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93" name="Rectangle 6"/>
            <p:cNvSpPr>
              <a:spLocks/>
            </p:cNvSpPr>
            <p:nvPr/>
          </p:nvSpPr>
          <p:spPr bwMode="auto">
            <a:xfrm>
              <a:off x="3000350" y="4945704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63,6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94" name="Rectangle 6"/>
            <p:cNvSpPr>
              <a:spLocks/>
            </p:cNvSpPr>
            <p:nvPr/>
          </p:nvSpPr>
          <p:spPr bwMode="auto">
            <a:xfrm>
              <a:off x="3605925" y="4870203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64,3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</p:grpSp>
      <p:grpSp>
        <p:nvGrpSpPr>
          <p:cNvPr id="53251" name="Группа 15"/>
          <p:cNvGrpSpPr>
            <a:grpSpLocks/>
          </p:cNvGrpSpPr>
          <p:nvPr/>
        </p:nvGrpSpPr>
        <p:grpSpPr bwMode="auto">
          <a:xfrm>
            <a:off x="5231110" y="3573810"/>
            <a:ext cx="4537805" cy="2852283"/>
            <a:chOff x="3267172" y="3651347"/>
            <a:chExt cx="4368606" cy="2577905"/>
          </a:xfrm>
        </p:grpSpPr>
        <p:graphicFrame>
          <p:nvGraphicFramePr>
            <p:cNvPr id="6" name="Objec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5849576"/>
                </p:ext>
              </p:extLst>
            </p:nvPr>
          </p:nvGraphicFramePr>
          <p:xfrm>
            <a:off x="3267172" y="3651347"/>
            <a:ext cx="4368606" cy="25779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3288" name="Rectangle 6"/>
            <p:cNvSpPr>
              <a:spLocks/>
            </p:cNvSpPr>
            <p:nvPr/>
          </p:nvSpPr>
          <p:spPr bwMode="auto">
            <a:xfrm>
              <a:off x="4398061" y="5060504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87,8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89" name="Rectangle 6"/>
            <p:cNvSpPr>
              <a:spLocks/>
            </p:cNvSpPr>
            <p:nvPr/>
          </p:nvSpPr>
          <p:spPr bwMode="auto">
            <a:xfrm>
              <a:off x="5095210" y="5073313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86,1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90" name="Rectangle 6"/>
            <p:cNvSpPr>
              <a:spLocks/>
            </p:cNvSpPr>
            <p:nvPr/>
          </p:nvSpPr>
          <p:spPr bwMode="auto">
            <a:xfrm>
              <a:off x="5751087" y="5119081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86 %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" name="Rectangle 6"/>
            <p:cNvSpPr>
              <a:spLocks/>
            </p:cNvSpPr>
            <p:nvPr/>
          </p:nvSpPr>
          <p:spPr bwMode="auto">
            <a:xfrm>
              <a:off x="4396912" y="5053819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87,8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</p:grpSp>
      <p:grpSp>
        <p:nvGrpSpPr>
          <p:cNvPr id="53252" name="Группа 17"/>
          <p:cNvGrpSpPr>
            <a:grpSpLocks/>
          </p:cNvGrpSpPr>
          <p:nvPr/>
        </p:nvGrpSpPr>
        <p:grpSpPr bwMode="auto">
          <a:xfrm>
            <a:off x="-248759" y="4005858"/>
            <a:ext cx="4084639" cy="2421277"/>
            <a:chOff x="-815533" y="3737111"/>
            <a:chExt cx="4267073" cy="2477960"/>
          </a:xfrm>
        </p:grpSpPr>
        <p:graphicFrame>
          <p:nvGraphicFramePr>
            <p:cNvPr id="5" name="Object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5761697"/>
                </p:ext>
              </p:extLst>
            </p:nvPr>
          </p:nvGraphicFramePr>
          <p:xfrm>
            <a:off x="-815533" y="3737111"/>
            <a:ext cx="4267073" cy="2477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3285" name="Rectangle 6"/>
            <p:cNvSpPr>
              <a:spLocks/>
            </p:cNvSpPr>
            <p:nvPr/>
          </p:nvSpPr>
          <p:spPr bwMode="auto">
            <a:xfrm>
              <a:off x="934089" y="5102319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62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86" name="Rectangle 6"/>
            <p:cNvSpPr>
              <a:spLocks/>
            </p:cNvSpPr>
            <p:nvPr/>
          </p:nvSpPr>
          <p:spPr bwMode="auto">
            <a:xfrm>
              <a:off x="1671566" y="5076587"/>
              <a:ext cx="792088" cy="35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62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</p:grpSp>
      <p:grpSp>
        <p:nvGrpSpPr>
          <p:cNvPr id="53253" name="Группа 8"/>
          <p:cNvGrpSpPr>
            <a:grpSpLocks/>
          </p:cNvGrpSpPr>
          <p:nvPr/>
        </p:nvGrpSpPr>
        <p:grpSpPr bwMode="auto">
          <a:xfrm>
            <a:off x="-266136" y="1288098"/>
            <a:ext cx="5824223" cy="2580220"/>
            <a:chOff x="-152303" y="1620935"/>
            <a:chExt cx="4368606" cy="2579493"/>
          </a:xfrm>
        </p:grpSpPr>
        <p:graphicFrame>
          <p:nvGraphicFramePr>
            <p:cNvPr id="3" name="Object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006922"/>
                </p:ext>
              </p:extLst>
            </p:nvPr>
          </p:nvGraphicFramePr>
          <p:xfrm>
            <a:off x="-152303" y="1620935"/>
            <a:ext cx="4368606" cy="25794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3280" name="Rectangle 6"/>
            <p:cNvSpPr>
              <a:spLocks/>
            </p:cNvSpPr>
            <p:nvPr/>
          </p:nvSpPr>
          <p:spPr bwMode="auto">
            <a:xfrm>
              <a:off x="939508" y="3262528"/>
              <a:ext cx="936104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56,1</a:t>
              </a:r>
              <a:r>
                <a:rPr lang="ru-RU" altLang="ru-RU" sz="12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81" name="Rectangle 6"/>
            <p:cNvSpPr>
              <a:spLocks/>
            </p:cNvSpPr>
            <p:nvPr/>
          </p:nvSpPr>
          <p:spPr bwMode="auto">
            <a:xfrm>
              <a:off x="1689133" y="3130324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53,2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82" name="Rectangle 6"/>
            <p:cNvSpPr>
              <a:spLocks/>
            </p:cNvSpPr>
            <p:nvPr/>
          </p:nvSpPr>
          <p:spPr bwMode="auto">
            <a:xfrm>
              <a:off x="2316365" y="3164782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56 %</a:t>
              </a:r>
              <a:endParaRPr lang="ru-RU" altLang="ru-RU" sz="15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3254" name="Группа 5"/>
          <p:cNvGrpSpPr>
            <a:grpSpLocks/>
          </p:cNvGrpSpPr>
          <p:nvPr/>
        </p:nvGrpSpPr>
        <p:grpSpPr bwMode="auto">
          <a:xfrm>
            <a:off x="1971053" y="6151494"/>
            <a:ext cx="10172825" cy="576396"/>
            <a:chOff x="4850386" y="4988670"/>
            <a:chExt cx="5149984" cy="684019"/>
          </a:xfrm>
        </p:grpSpPr>
        <p:sp>
          <p:nvSpPr>
            <p:cNvPr id="53275" name="Rectangle 7"/>
            <p:cNvSpPr>
              <a:spLocks noChangeArrowheads="1"/>
            </p:cNvSpPr>
            <p:nvPr/>
          </p:nvSpPr>
          <p:spPr bwMode="auto">
            <a:xfrm>
              <a:off x="4850386" y="4988670"/>
              <a:ext cx="5149984" cy="684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Pct val="128000"/>
                <a:buFont typeface="Georgia" pitchFamily="18" charset="0"/>
                <a:buNone/>
              </a:pP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2016/17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     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                 2017/18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год               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              2018/19 </a:t>
              </a:r>
              <a:r>
                <a:rPr lang="ru-RU" altLang="ru-RU" sz="15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учебный </a:t>
              </a:r>
              <a:r>
                <a:rPr lang="ru-RU" altLang="ru-RU" sz="15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  <a:endParaRPr lang="ru-RU" altLang="ru-RU" sz="15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4903444" y="5405997"/>
              <a:ext cx="114385" cy="145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6538258" y="5399370"/>
              <a:ext cx="114385" cy="1432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8154478" y="5397485"/>
              <a:ext cx="113491" cy="1450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53258" name="Группа 9"/>
          <p:cNvGrpSpPr>
            <a:grpSpLocks/>
          </p:cNvGrpSpPr>
          <p:nvPr/>
        </p:nvGrpSpPr>
        <p:grpSpPr bwMode="auto">
          <a:xfrm>
            <a:off x="3714119" y="1288098"/>
            <a:ext cx="5411108" cy="2648826"/>
            <a:chOff x="2470133" y="1645202"/>
            <a:chExt cx="4368606" cy="2579492"/>
          </a:xfrm>
        </p:grpSpPr>
        <p:graphicFrame>
          <p:nvGraphicFramePr>
            <p:cNvPr id="2" name="Objec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4298235"/>
                </p:ext>
              </p:extLst>
            </p:nvPr>
          </p:nvGraphicFramePr>
          <p:xfrm>
            <a:off x="2470133" y="1645202"/>
            <a:ext cx="4368606" cy="25794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3270" name="Rectangle 6"/>
            <p:cNvSpPr>
              <a:spLocks/>
            </p:cNvSpPr>
            <p:nvPr/>
          </p:nvSpPr>
          <p:spPr bwMode="auto">
            <a:xfrm>
              <a:off x="3555707" y="3036401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60,7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71" name="Rectangle 6"/>
            <p:cNvSpPr>
              <a:spLocks/>
            </p:cNvSpPr>
            <p:nvPr/>
          </p:nvSpPr>
          <p:spPr bwMode="auto">
            <a:xfrm>
              <a:off x="4267490" y="2924953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57,3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72" name="Rectangle 6"/>
            <p:cNvSpPr>
              <a:spLocks/>
            </p:cNvSpPr>
            <p:nvPr/>
          </p:nvSpPr>
          <p:spPr bwMode="auto">
            <a:xfrm>
              <a:off x="4910480" y="3074555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54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</p:grpSp>
      <p:grpSp>
        <p:nvGrpSpPr>
          <p:cNvPr id="53259" name="Группа 10"/>
          <p:cNvGrpSpPr>
            <a:grpSpLocks/>
          </p:cNvGrpSpPr>
          <p:nvPr/>
        </p:nvGrpSpPr>
        <p:grpSpPr bwMode="auto">
          <a:xfrm>
            <a:off x="7153938" y="1208355"/>
            <a:ext cx="5229953" cy="2808312"/>
            <a:chOff x="4852186" y="1631920"/>
            <a:chExt cx="4368606" cy="2579491"/>
          </a:xfrm>
        </p:grpSpPr>
        <p:graphicFrame>
          <p:nvGraphicFramePr>
            <p:cNvPr id="4" name="Objec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6925461"/>
                </p:ext>
              </p:extLst>
            </p:nvPr>
          </p:nvGraphicFramePr>
          <p:xfrm>
            <a:off x="4852186" y="1631920"/>
            <a:ext cx="4368606" cy="25794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3266" name="Rectangle 6"/>
            <p:cNvSpPr>
              <a:spLocks/>
            </p:cNvSpPr>
            <p:nvPr/>
          </p:nvSpPr>
          <p:spPr bwMode="auto">
            <a:xfrm>
              <a:off x="6139966" y="2868262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64,2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67" name="Rectangle 6"/>
            <p:cNvSpPr>
              <a:spLocks/>
            </p:cNvSpPr>
            <p:nvPr/>
          </p:nvSpPr>
          <p:spPr bwMode="auto">
            <a:xfrm>
              <a:off x="6793695" y="2891791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59,8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53268" name="Rectangle 6"/>
            <p:cNvSpPr>
              <a:spLocks/>
            </p:cNvSpPr>
            <p:nvPr/>
          </p:nvSpPr>
          <p:spPr bwMode="auto">
            <a:xfrm>
              <a:off x="7447423" y="2952585"/>
              <a:ext cx="79208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19088" indent="-319088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Pct val="128000"/>
                <a:buFontTx/>
                <a:buNone/>
              </a:pPr>
              <a:r>
                <a:rPr lang="ru-RU" altLang="ru-RU" sz="1500" b="1" dirty="0" smtClean="0">
                  <a:solidFill>
                    <a:schemeClr val="bg1"/>
                  </a:solidFill>
                  <a:latin typeface="Times New Roman" pitchFamily="18" charset="0"/>
                </a:rPr>
                <a:t>52 </a:t>
              </a:r>
              <a:r>
                <a:rPr lang="ru-RU" altLang="ru-RU" sz="1500" b="1" dirty="0">
                  <a:solidFill>
                    <a:schemeClr val="bg1"/>
                  </a:solidFill>
                  <a:latin typeface="Times New Roman" pitchFamily="18" charset="0"/>
                </a:rPr>
                <a:t>%</a:t>
              </a:r>
            </a:p>
          </p:txBody>
        </p:sp>
      </p:grpSp>
      <p:sp>
        <p:nvSpPr>
          <p:cNvPr id="45" name="Rectangle 6"/>
          <p:cNvSpPr>
            <a:spLocks/>
          </p:cNvSpPr>
          <p:nvPr/>
        </p:nvSpPr>
        <p:spPr bwMode="auto">
          <a:xfrm>
            <a:off x="708593" y="5263168"/>
            <a:ext cx="798809" cy="48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9088" indent="-319088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Tx/>
              <a:buNone/>
            </a:pPr>
            <a:r>
              <a:rPr lang="ru-RU" altLang="ru-RU" sz="1500" b="1" dirty="0">
                <a:solidFill>
                  <a:schemeClr val="bg1"/>
                </a:solidFill>
                <a:latin typeface="Times New Roman" pitchFamily="18" charset="0"/>
              </a:rPr>
              <a:t>64</a:t>
            </a:r>
            <a:r>
              <a:rPr lang="ru-RU" altLang="ru-RU" sz="1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solidFill>
                  <a:schemeClr val="bg1"/>
                </a:solidFill>
                <a:latin typeface="Times New Roman" pitchFamily="18" charset="0"/>
              </a:rPr>
              <a:t>%</a:t>
            </a:r>
          </a:p>
        </p:txBody>
      </p:sp>
      <p:graphicFrame>
        <p:nvGraphicFramePr>
          <p:cNvPr id="43" name="Objec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714150"/>
              </p:ext>
            </p:extLst>
          </p:nvPr>
        </p:nvGraphicFramePr>
        <p:xfrm>
          <a:off x="8328663" y="3566531"/>
          <a:ext cx="4171826" cy="285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2" name="TextBox 1"/>
          <p:cNvSpPr txBox="1"/>
          <p:nvPr/>
        </p:nvSpPr>
        <p:spPr>
          <a:xfrm>
            <a:off x="10711013" y="5170498"/>
            <a:ext cx="858411" cy="3975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90,2 %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28_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67_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68_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8894</TotalTime>
  <Words>1641</Words>
  <Application>Microsoft Office PowerPoint</Application>
  <PresentationFormat>Произвольный</PresentationFormat>
  <Paragraphs>438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3_Воздушный поток</vt:lpstr>
      <vt:lpstr>6_Воздушный поток</vt:lpstr>
      <vt:lpstr>8_Воздушный поток</vt:lpstr>
      <vt:lpstr>28_Воздушный поток</vt:lpstr>
      <vt:lpstr>67_Воздушный поток</vt:lpstr>
      <vt:lpstr>68_Воздушный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Чубова Ольга Николаевна</cp:lastModifiedBy>
  <cp:revision>1021</cp:revision>
  <cp:lastPrinted>2019-12-10T14:54:51Z</cp:lastPrinted>
  <dcterms:created xsi:type="dcterms:W3CDTF">2015-03-05T16:55:48Z</dcterms:created>
  <dcterms:modified xsi:type="dcterms:W3CDTF">2019-12-11T05:54:02Z</dcterms:modified>
</cp:coreProperties>
</file>